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5.xml" ContentType="application/vnd.openxmlformats-officedocument.theme+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theme/theme6.xml" ContentType="application/vnd.openxmlformats-officedocument.theme+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theme/theme7.xml" ContentType="application/vnd.openxmlformats-officedocument.theme+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theme/theme8.xml" ContentType="application/vnd.openxmlformats-officedocument.theme+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theme/theme9.xml" ContentType="application/vnd.openxmlformats-officedocument.theme+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notesSlides/notesSlide3.xml" ContentType="application/vnd.openxmlformats-officedocument.presentationml.notesSlide+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style1.xml" ContentType="application/vnd.ms-office.chartstyle+xml"/>
  <Override PartName="/ppt/charts/colors1.xml" ContentType="application/vnd.ms-office.chartcolorstyle+xml"/>
  <Override PartName="/ppt/charts/style2.xml" ContentType="application/vnd.ms-office.chartstyle+xml"/>
  <Override PartName="/ppt/charts/colors2.xml" ContentType="application/vnd.ms-office.chartcolorstyle+xml"/>
  <Override PartName="/ppt/charts/style3.xml" ContentType="application/vnd.ms-office.chartstyle+xml"/>
  <Override PartName="/ppt/charts/colors3.xml" ContentType="application/vnd.ms-office.chartcolorstyle+xml"/>
  <Override PartName="/ppt/charts/style4.xml" ContentType="application/vnd.ms-office.chartstyle+xml"/>
  <Override PartName="/ppt/charts/colors4.xml" ContentType="application/vnd.ms-office.chartcolorstyle+xml"/>
  <Override PartName="/ppt/charts/style5.xml" ContentType="application/vnd.ms-office.chartstyle+xml"/>
  <Override PartName="/ppt/charts/colors5.xml" ContentType="application/vnd.ms-office.chartcolorstyle+xml"/>
  <Override PartName="/ppt/charts/style6.xml" ContentType="application/vnd.ms-office.chartstyle+xml"/>
  <Override PartName="/ppt/charts/colors6.xml" ContentType="application/vnd.ms-office.chartcolorstyle+xml"/>
  <Override PartName="/ppt/charts/style7.xml" ContentType="application/vnd.ms-office.chartstyle+xml"/>
  <Override PartName="/ppt/charts/colors7.xml" ContentType="application/vnd.ms-office.chartcolorstyle+xml"/>
  <Override PartName="/ppt/charts/style8.xml" ContentType="application/vnd.ms-office.chartstyle+xml"/>
  <Override PartName="/ppt/charts/colors8.xml" ContentType="application/vnd.ms-office.chartcolorstyle+xml"/>
  <Override PartName="/ppt/charts/style9.xml" ContentType="application/vnd.ms-office.chartstyle+xml"/>
  <Override PartName="/ppt/charts/colors9.xml" ContentType="application/vnd.ms-office.chartcolorstyle+xml"/>
  <Override PartName="/ppt/charts/style10.xml" ContentType="application/vnd.ms-office.chartstyle+xml"/>
  <Override PartName="/ppt/charts/colors10.xml" ContentType="application/vnd.ms-office.chartcolorstyle+xml"/>
  <Override PartName="/ppt/charts/style11.xml" ContentType="application/vnd.ms-office.chartstyle+xml"/>
  <Override PartName="/ppt/charts/colors11.xml" ContentType="application/vnd.ms-office.chartcolorstyle+xml"/>
  <Override PartName="/ppt/charts/style12.xml" ContentType="application/vnd.ms-office.chartstyle+xml"/>
  <Override PartName="/ppt/charts/colors12.xml" ContentType="application/vnd.ms-office.chartcolorstyle+xml"/>
  <Override PartName="/ppt/charts/style13.xml" ContentType="application/vnd.ms-office.chartstyle+xml"/>
  <Override PartName="/ppt/charts/colors13.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64" r:id="rId4"/>
    <p:sldMasterId id="2147483982" r:id="rId5"/>
    <p:sldMasterId id="2147483998" r:id="rId6"/>
    <p:sldMasterId id="2147484014" r:id="rId7"/>
    <p:sldMasterId id="2147484030" r:id="rId8"/>
    <p:sldMasterId id="2147484046" r:id="rId9"/>
    <p:sldMasterId id="2147484062" r:id="rId10"/>
    <p:sldMasterId id="2147484078" r:id="rId11"/>
    <p:sldMasterId id="2147484094" r:id="rId12"/>
    <p:sldMasterId id="2147484110" r:id="rId13"/>
  </p:sldMasterIdLst>
  <p:notesMasterIdLst>
    <p:notesMasterId r:id="rId26"/>
  </p:notesMasterIdLst>
  <p:handoutMasterIdLst>
    <p:handoutMasterId r:id="rId27"/>
  </p:handoutMasterIdLst>
  <p:sldIdLst>
    <p:sldId id="292" r:id="rId14"/>
    <p:sldId id="303" r:id="rId15"/>
    <p:sldId id="302" r:id="rId16"/>
    <p:sldId id="384" r:id="rId17"/>
    <p:sldId id="385" r:id="rId18"/>
    <p:sldId id="386" r:id="rId19"/>
    <p:sldId id="387" r:id="rId20"/>
    <p:sldId id="388" r:id="rId21"/>
    <p:sldId id="389" r:id="rId22"/>
    <p:sldId id="390" r:id="rId23"/>
    <p:sldId id="391" r:id="rId24"/>
    <p:sldId id="392" r:id="rId25"/>
  </p:sldIdLst>
  <p:sldSz cx="9144000" cy="6858000" type="screen4x3"/>
  <p:notesSz cx="6797675" cy="9928225"/>
  <p:defaultTextStyle>
    <a:defPPr>
      <a:defRPr lang="en-US"/>
    </a:defPPr>
    <a:lvl1pPr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45C"/>
    <a:srgbClr val="051B35"/>
    <a:srgbClr val="AFC828"/>
    <a:srgbClr val="EFA720"/>
    <a:srgbClr val="008C99"/>
    <a:srgbClr val="CD0032"/>
    <a:srgbClr val="DE6222"/>
    <a:srgbClr val="4B384C"/>
    <a:srgbClr val="22172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showGuides="1">
      <p:cViewPr>
        <p:scale>
          <a:sx n="70" d="100"/>
          <a:sy n="70" d="100"/>
        </p:scale>
        <p:origin x="-2814" y="-13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Master" Target="slideMasters/slideMaster10.xml"/><Relationship Id="rId18" Type="http://schemas.openxmlformats.org/officeDocument/2006/relationships/slide" Target="slides/slide5.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8.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4.xml"/><Relationship Id="rId25"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3.xml"/><Relationship Id="rId20" Type="http://schemas.openxmlformats.org/officeDocument/2006/relationships/slide" Target="slides/slide7.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 Target="slides/slide11.xml"/><Relationship Id="rId5" Type="http://schemas.openxmlformats.org/officeDocument/2006/relationships/slideMaster" Target="slideMasters/slideMaster2.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presProps" Target="presProps.xml"/><Relationship Id="rId10" Type="http://schemas.openxmlformats.org/officeDocument/2006/relationships/slideMaster" Target="slideMasters/slideMaster7.xml"/><Relationship Id="rId19" Type="http://schemas.openxmlformats.org/officeDocument/2006/relationships/slide" Target="slides/slide6.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file:///C:\Users\hgolcedg\AppData\Local\Microsoft\Windows\Temporary%20Internet%20Files\Content.IE5\2846T0LV\Data_Extract_From_World_Development_Indicators.xlsx" TargetMode="External"/></Relationships>
</file>

<file path=ppt/charts/_rels/chart10.xml.rels><?xml version="1.0" encoding="UTF-8" standalone="yes"?>
<Relationships xmlns="http://schemas.openxmlformats.org/package/2006/relationships"><Relationship Id="rId3" Type="http://schemas.microsoft.com/office/2011/relationships/chartStyle" Target="style10.xml"/><Relationship Id="rId2" Type="http://schemas.microsoft.com/office/2011/relationships/chartColorStyle" Target="colors10.xml"/><Relationship Id="rId1" Type="http://schemas.openxmlformats.org/officeDocument/2006/relationships/oleObject" Target="Book1" TargetMode="External"/></Relationships>
</file>

<file path=ppt/charts/_rels/chart11.xml.rels><?xml version="1.0" encoding="UTF-8" standalone="yes"?>
<Relationships xmlns="http://schemas.openxmlformats.org/package/2006/relationships"><Relationship Id="rId3" Type="http://schemas.microsoft.com/office/2011/relationships/chartStyle" Target="style11.xml"/><Relationship Id="rId2" Type="http://schemas.microsoft.com/office/2011/relationships/chartColorStyle" Target="colors11.xml"/><Relationship Id="rId1" Type="http://schemas.openxmlformats.org/officeDocument/2006/relationships/oleObject" Target="file:///E:\LLAKES\Project%20Proposals\Youth%20dividend%20in%20SSA\data\swt%20by%20age.xlsx" TargetMode="External"/></Relationships>
</file>

<file path=ppt/charts/_rels/chart12.xml.rels><?xml version="1.0" encoding="UTF-8" standalone="yes"?>
<Relationships xmlns="http://schemas.openxmlformats.org/package/2006/relationships"><Relationship Id="rId3" Type="http://schemas.microsoft.com/office/2011/relationships/chartStyle" Target="style12.xml"/><Relationship Id="rId2" Type="http://schemas.microsoft.com/office/2011/relationships/chartColorStyle" Target="colors12.xml"/><Relationship Id="rId1" Type="http://schemas.openxmlformats.org/officeDocument/2006/relationships/oleObject" Target="file:///E:\LLAKES\Project%20Proposals\Youth%20dividend%20in%20SSA\data\swt%20by%20age.xlsx" TargetMode="External"/></Relationships>
</file>

<file path=ppt/charts/_rels/chart13.xml.rels><?xml version="1.0" encoding="UTF-8" standalone="yes"?>
<Relationships xmlns="http://schemas.openxmlformats.org/package/2006/relationships"><Relationship Id="rId3" Type="http://schemas.microsoft.com/office/2011/relationships/chartStyle" Target="style13.xml"/><Relationship Id="rId2" Type="http://schemas.microsoft.com/office/2011/relationships/chartColorStyle" Target="colors13.xml"/><Relationship Id="rId1" Type="http://schemas.openxmlformats.org/officeDocument/2006/relationships/oleObject" Target="file:///E:\LLAKES\Project%20Proposals\Youth%20dividend%20in%20SSA\data\swt%20by%20age.xlsx" TargetMode="External"/></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oleObject" Target="Book2" TargetMode="External"/></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oleObject" Target="file:///E:\LLAKES\Project%20Proposals\Youth%20dividend%20in%20SSA\data\education%20data.xlsx" TargetMode="External"/></Relationships>
</file>

<file path=ppt/charts/_rels/chart4.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oleObject" Target="file:///C:\Users\golo\Downloads\API_SL.AGR.EMPL.ZS_DS2_en_excel_v2.xls" TargetMode="External"/></Relationships>
</file>

<file path=ppt/charts/_rels/chart5.xml.rels><?xml version="1.0" encoding="UTF-8" standalone="yes"?>
<Relationships xmlns="http://schemas.openxmlformats.org/package/2006/relationships"><Relationship Id="rId3" Type="http://schemas.microsoft.com/office/2011/relationships/chartStyle" Target="style5.xml"/><Relationship Id="rId2" Type="http://schemas.microsoft.com/office/2011/relationships/chartColorStyle" Target="colors5.xml"/><Relationship Id="rId1" Type="http://schemas.openxmlformats.org/officeDocument/2006/relationships/oleObject" Target="Book1" TargetMode="External"/></Relationships>
</file>

<file path=ppt/charts/_rels/chart6.xml.rels><?xml version="1.0" encoding="UTF-8" standalone="yes"?>
<Relationships xmlns="http://schemas.openxmlformats.org/package/2006/relationships"><Relationship Id="rId3" Type="http://schemas.microsoft.com/office/2011/relationships/chartStyle" Target="style6.xml"/><Relationship Id="rId2" Type="http://schemas.microsoft.com/office/2011/relationships/chartColorStyle" Target="colors6.xml"/><Relationship Id="rId1" Type="http://schemas.openxmlformats.org/officeDocument/2006/relationships/oleObject" Target="Book1" TargetMode="External"/></Relationships>
</file>

<file path=ppt/charts/_rels/chart7.xml.rels><?xml version="1.0" encoding="UTF-8" standalone="yes"?>
<Relationships xmlns="http://schemas.openxmlformats.org/package/2006/relationships"><Relationship Id="rId3" Type="http://schemas.microsoft.com/office/2011/relationships/chartStyle" Target="style7.xml"/><Relationship Id="rId2" Type="http://schemas.microsoft.com/office/2011/relationships/chartColorStyle" Target="colors7.xml"/><Relationship Id="rId1" Type="http://schemas.openxmlformats.org/officeDocument/2006/relationships/oleObject" Target="Book1" TargetMode="External"/></Relationships>
</file>

<file path=ppt/charts/_rels/chart8.xml.rels><?xml version="1.0" encoding="UTF-8" standalone="yes"?>
<Relationships xmlns="http://schemas.openxmlformats.org/package/2006/relationships"><Relationship Id="rId3" Type="http://schemas.microsoft.com/office/2011/relationships/chartStyle" Target="style8.xml"/><Relationship Id="rId2" Type="http://schemas.microsoft.com/office/2011/relationships/chartColorStyle" Target="colors8.xml"/><Relationship Id="rId1" Type="http://schemas.openxmlformats.org/officeDocument/2006/relationships/oleObject" Target="Book1" TargetMode="External"/></Relationships>
</file>

<file path=ppt/charts/_rels/chart9.xml.rels><?xml version="1.0" encoding="UTF-8" standalone="yes"?>
<Relationships xmlns="http://schemas.openxmlformats.org/package/2006/relationships"><Relationship Id="rId3" Type="http://schemas.microsoft.com/office/2011/relationships/chartStyle" Target="style9.xml"/><Relationship Id="rId2" Type="http://schemas.microsoft.com/office/2011/relationships/chartColorStyle" Target="colors9.xml"/><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[Data_Extract_From_World_Development_Indicators.xlsx]Data!$U$1</c:f>
              <c:strCache>
                <c:ptCount val="1"/>
                <c:pt idx="0">
                  <c:v>annual growth rate, 2000-2008</c:v>
                </c:pt>
              </c:strCache>
            </c:strRef>
          </c:tx>
          <c:spPr>
            <a:solidFill>
              <a:schemeClr val="accent1"/>
            </a:solidFill>
            <a:ln>
              <a:noFill/>
            </a:ln>
            <a:effectLst/>
          </c:spPr>
          <c:invertIfNegative val="0"/>
          <c:cat>
            <c:strRef>
              <c:f>[Data_Extract_From_World_Development_Indicators.xlsx]Data!$C$2:$C$41</c:f>
              <c:strCache>
                <c:ptCount val="40"/>
                <c:pt idx="0">
                  <c:v>Cen. Afr. Rep.</c:v>
                </c:pt>
                <c:pt idx="1">
                  <c:v>Burundi</c:v>
                </c:pt>
                <c:pt idx="2">
                  <c:v>Malawi</c:v>
                </c:pt>
                <c:pt idx="3">
                  <c:v>Liberia</c:v>
                </c:pt>
                <c:pt idx="4">
                  <c:v>Niger</c:v>
                </c:pt>
                <c:pt idx="5">
                  <c:v>Mozambique</c:v>
                </c:pt>
                <c:pt idx="6">
                  <c:v>Guinea</c:v>
                </c:pt>
                <c:pt idx="7">
                  <c:v>Togo</c:v>
                </c:pt>
                <c:pt idx="8">
                  <c:v>Comoros</c:v>
                </c:pt>
                <c:pt idx="9">
                  <c:v>Madagascar</c:v>
                </c:pt>
                <c:pt idx="10">
                  <c:v>Ethiopia</c:v>
                </c:pt>
                <c:pt idx="11">
                  <c:v>Mali</c:v>
                </c:pt>
                <c:pt idx="12">
                  <c:v>Burkina Faso</c:v>
                </c:pt>
                <c:pt idx="13">
                  <c:v>Gambia, The</c:v>
                </c:pt>
                <c:pt idx="14">
                  <c:v>Rwanda</c:v>
                </c:pt>
                <c:pt idx="15">
                  <c:v>Uganda</c:v>
                </c:pt>
                <c:pt idx="16">
                  <c:v>Zimbabwe</c:v>
                </c:pt>
                <c:pt idx="17">
                  <c:v>Sierra Leone</c:v>
                </c:pt>
                <c:pt idx="18">
                  <c:v>Benin</c:v>
                </c:pt>
                <c:pt idx="19">
                  <c:v>Chad</c:v>
                </c:pt>
                <c:pt idx="20">
                  <c:v>Senegal</c:v>
                </c:pt>
                <c:pt idx="21">
                  <c:v>Tanzania</c:v>
                </c:pt>
                <c:pt idx="22">
                  <c:v>Lesotho</c:v>
                </c:pt>
                <c:pt idx="23">
                  <c:v>Kenya</c:v>
                </c:pt>
                <c:pt idx="24">
                  <c:v>Cameroon</c:v>
                </c:pt>
                <c:pt idx="25">
                  <c:v>Sao Tome and Principe</c:v>
                </c:pt>
                <c:pt idx="26">
                  <c:v>Cote d'Ivoire</c:v>
                </c:pt>
                <c:pt idx="27">
                  <c:v>Zambia</c:v>
                </c:pt>
                <c:pt idx="28">
                  <c:v>Mauritania</c:v>
                </c:pt>
                <c:pt idx="29">
                  <c:v>Sudan</c:v>
                </c:pt>
                <c:pt idx="30">
                  <c:v>Ghana</c:v>
                </c:pt>
                <c:pt idx="31">
                  <c:v>Nigeria</c:v>
                </c:pt>
                <c:pt idx="32">
                  <c:v>Congo, Rep.</c:v>
                </c:pt>
                <c:pt idx="33">
                  <c:v>Cabo Verde</c:v>
                </c:pt>
                <c:pt idx="34">
                  <c:v>Swaziland</c:v>
                </c:pt>
                <c:pt idx="35">
                  <c:v>Namibia</c:v>
                </c:pt>
                <c:pt idx="36">
                  <c:v>South Africa</c:v>
                </c:pt>
                <c:pt idx="37">
                  <c:v>Botswana</c:v>
                </c:pt>
                <c:pt idx="38">
                  <c:v>Mauritius</c:v>
                </c:pt>
                <c:pt idx="39">
                  <c:v>Gabon</c:v>
                </c:pt>
              </c:strCache>
            </c:strRef>
          </c:cat>
          <c:val>
            <c:numRef>
              <c:f>[Data_Extract_From_World_Development_Indicators.xlsx]Data!$U$2:$U$41</c:f>
              <c:numCache>
                <c:formatCode>0.0%</c:formatCode>
                <c:ptCount val="40"/>
                <c:pt idx="0">
                  <c:v>6.6759405761818288E-3</c:v>
                </c:pt>
                <c:pt idx="1">
                  <c:v>-1.125859463242368E-3</c:v>
                </c:pt>
                <c:pt idx="2">
                  <c:v>8.6263938429607667E-3</c:v>
                </c:pt>
                <c:pt idx="3">
                  <c:v>-2.7156548218012614E-2</c:v>
                </c:pt>
                <c:pt idx="4">
                  <c:v>9.7688141863722412E-3</c:v>
                </c:pt>
                <c:pt idx="5">
                  <c:v>5.3451792039239589E-2</c:v>
                </c:pt>
                <c:pt idx="6">
                  <c:v>8.9822101557568389E-3</c:v>
                </c:pt>
                <c:pt idx="7">
                  <c:v>-9.5878172107615976E-3</c:v>
                </c:pt>
                <c:pt idx="8">
                  <c:v>-5.3426264896765828E-3</c:v>
                </c:pt>
                <c:pt idx="9">
                  <c:v>6.918994685845282E-3</c:v>
                </c:pt>
                <c:pt idx="10">
                  <c:v>5.0281230342811227E-2</c:v>
                </c:pt>
                <c:pt idx="11">
                  <c:v>2.4823287049382133E-2</c:v>
                </c:pt>
                <c:pt idx="12">
                  <c:v>3.2244973176552873E-2</c:v>
                </c:pt>
                <c:pt idx="13">
                  <c:v>-5.6784769757959371E-4</c:v>
                </c:pt>
                <c:pt idx="14">
                  <c:v>5.3832847304382571E-2</c:v>
                </c:pt>
                <c:pt idx="15">
                  <c:v>4.0548205637114587E-2</c:v>
                </c:pt>
                <c:pt idx="16">
                  <c:v>-9.0906728809513393E-2</c:v>
                </c:pt>
                <c:pt idx="17">
                  <c:v>2.8746940493799496E-2</c:v>
                </c:pt>
                <c:pt idx="18">
                  <c:v>1.0063033074371265E-2</c:v>
                </c:pt>
                <c:pt idx="19">
                  <c:v>6.9814594850870548E-2</c:v>
                </c:pt>
                <c:pt idx="20">
                  <c:v>1.514061475073291E-2</c:v>
                </c:pt>
                <c:pt idx="21">
                  <c:v>3.7239862101789541E-2</c:v>
                </c:pt>
                <c:pt idx="22">
                  <c:v>2.8186467077359764E-2</c:v>
                </c:pt>
                <c:pt idx="23">
                  <c:v>1.2754887556085438E-2</c:v>
                </c:pt>
                <c:pt idx="24">
                  <c:v>8.5351592976663643E-3</c:v>
                </c:pt>
                <c:pt idx="25">
                  <c:v>3.0802495167270301E-2</c:v>
                </c:pt>
                <c:pt idx="26">
                  <c:v>-1.2000120607995627E-2</c:v>
                </c:pt>
                <c:pt idx="27">
                  <c:v>3.9716121378616763E-2</c:v>
                </c:pt>
                <c:pt idx="28">
                  <c:v>2.589633795738314E-2</c:v>
                </c:pt>
                <c:pt idx="29">
                  <c:v>4.5266872823203665E-2</c:v>
                </c:pt>
                <c:pt idx="30">
                  <c:v>2.9067941038054875E-2</c:v>
                </c:pt>
                <c:pt idx="31">
                  <c:v>6.2789763072008245E-2</c:v>
                </c:pt>
                <c:pt idx="32">
                  <c:v>1.1082803658242133E-2</c:v>
                </c:pt>
                <c:pt idx="33">
                  <c:v>5.78405068655162E-2</c:v>
                </c:pt>
                <c:pt idx="34">
                  <c:v>1.4175715999672076E-2</c:v>
                </c:pt>
                <c:pt idx="35">
                  <c:v>3.6334778888966725E-2</c:v>
                </c:pt>
                <c:pt idx="36">
                  <c:v>2.6418815138617331E-2</c:v>
                </c:pt>
                <c:pt idx="37">
                  <c:v>3.4162445745879129E-2</c:v>
                </c:pt>
                <c:pt idx="38">
                  <c:v>3.1616904372546183E-2</c:v>
                </c:pt>
                <c:pt idx="39">
                  <c:v>-1.2310121080539927E-2</c:v>
                </c:pt>
              </c:numCache>
            </c:numRef>
          </c:val>
          <c:extLst xmlns:c16r2="http://schemas.microsoft.com/office/drawing/2015/06/chart">
            <c:ext xmlns:c16="http://schemas.microsoft.com/office/drawing/2014/chart" uri="{C3380CC4-5D6E-409C-BE32-E72D297353CC}">
              <c16:uniqueId val="{00000000-A94A-4BEA-A62B-6A6634B28B07}"/>
            </c:ext>
          </c:extLst>
        </c:ser>
        <c:ser>
          <c:idx val="1"/>
          <c:order val="1"/>
          <c:tx>
            <c:strRef>
              <c:f>[Data_Extract_From_World_Development_Indicators.xlsx]Data!$V$1</c:f>
              <c:strCache>
                <c:ptCount val="1"/>
                <c:pt idx="0">
                  <c:v>annual growth rate, 2008-2014</c:v>
                </c:pt>
              </c:strCache>
            </c:strRef>
          </c:tx>
          <c:spPr>
            <a:solidFill>
              <a:schemeClr val="accent3"/>
            </a:solidFill>
            <a:ln>
              <a:noFill/>
            </a:ln>
            <a:effectLst/>
          </c:spPr>
          <c:invertIfNegative val="0"/>
          <c:cat>
            <c:strRef>
              <c:f>[Data_Extract_From_World_Development_Indicators.xlsx]Data!$C$2:$C$41</c:f>
              <c:strCache>
                <c:ptCount val="40"/>
                <c:pt idx="0">
                  <c:v>Cen. Afr. Rep.</c:v>
                </c:pt>
                <c:pt idx="1">
                  <c:v>Burundi</c:v>
                </c:pt>
                <c:pt idx="2">
                  <c:v>Malawi</c:v>
                </c:pt>
                <c:pt idx="3">
                  <c:v>Liberia</c:v>
                </c:pt>
                <c:pt idx="4">
                  <c:v>Niger</c:v>
                </c:pt>
                <c:pt idx="5">
                  <c:v>Mozambique</c:v>
                </c:pt>
                <c:pt idx="6">
                  <c:v>Guinea</c:v>
                </c:pt>
                <c:pt idx="7">
                  <c:v>Togo</c:v>
                </c:pt>
                <c:pt idx="8">
                  <c:v>Comoros</c:v>
                </c:pt>
                <c:pt idx="9">
                  <c:v>Madagascar</c:v>
                </c:pt>
                <c:pt idx="10">
                  <c:v>Ethiopia</c:v>
                </c:pt>
                <c:pt idx="11">
                  <c:v>Mali</c:v>
                </c:pt>
                <c:pt idx="12">
                  <c:v>Burkina Faso</c:v>
                </c:pt>
                <c:pt idx="13">
                  <c:v>Gambia, The</c:v>
                </c:pt>
                <c:pt idx="14">
                  <c:v>Rwanda</c:v>
                </c:pt>
                <c:pt idx="15">
                  <c:v>Uganda</c:v>
                </c:pt>
                <c:pt idx="16">
                  <c:v>Zimbabwe</c:v>
                </c:pt>
                <c:pt idx="17">
                  <c:v>Sierra Leone</c:v>
                </c:pt>
                <c:pt idx="18">
                  <c:v>Benin</c:v>
                </c:pt>
                <c:pt idx="19">
                  <c:v>Chad</c:v>
                </c:pt>
                <c:pt idx="20">
                  <c:v>Senegal</c:v>
                </c:pt>
                <c:pt idx="21">
                  <c:v>Tanzania</c:v>
                </c:pt>
                <c:pt idx="22">
                  <c:v>Lesotho</c:v>
                </c:pt>
                <c:pt idx="23">
                  <c:v>Kenya</c:v>
                </c:pt>
                <c:pt idx="24">
                  <c:v>Cameroon</c:v>
                </c:pt>
                <c:pt idx="25">
                  <c:v>Sao Tome and Principe</c:v>
                </c:pt>
                <c:pt idx="26">
                  <c:v>Cote d'Ivoire</c:v>
                </c:pt>
                <c:pt idx="27">
                  <c:v>Zambia</c:v>
                </c:pt>
                <c:pt idx="28">
                  <c:v>Mauritania</c:v>
                </c:pt>
                <c:pt idx="29">
                  <c:v>Sudan</c:v>
                </c:pt>
                <c:pt idx="30">
                  <c:v>Ghana</c:v>
                </c:pt>
                <c:pt idx="31">
                  <c:v>Nigeria</c:v>
                </c:pt>
                <c:pt idx="32">
                  <c:v>Congo, Rep.</c:v>
                </c:pt>
                <c:pt idx="33">
                  <c:v>Cabo Verde</c:v>
                </c:pt>
                <c:pt idx="34">
                  <c:v>Swaziland</c:v>
                </c:pt>
                <c:pt idx="35">
                  <c:v>Namibia</c:v>
                </c:pt>
                <c:pt idx="36">
                  <c:v>South Africa</c:v>
                </c:pt>
                <c:pt idx="37">
                  <c:v>Botswana</c:v>
                </c:pt>
                <c:pt idx="38">
                  <c:v>Mauritius</c:v>
                </c:pt>
                <c:pt idx="39">
                  <c:v>Gabon</c:v>
                </c:pt>
              </c:strCache>
            </c:strRef>
          </c:cat>
          <c:val>
            <c:numRef>
              <c:f>[Data_Extract_From_World_Development_Indicators.xlsx]Data!$V$2:$V$41</c:f>
              <c:numCache>
                <c:formatCode>0.0%</c:formatCode>
                <c:ptCount val="40"/>
                <c:pt idx="0">
                  <c:v>-7.2116550703375401E-2</c:v>
                </c:pt>
                <c:pt idx="1">
                  <c:v>6.3860323138377161E-3</c:v>
                </c:pt>
                <c:pt idx="2">
                  <c:v>2.2376911629511664E-2</c:v>
                </c:pt>
                <c:pt idx="3">
                  <c:v>2.9524817674703812E-2</c:v>
                </c:pt>
                <c:pt idx="4">
                  <c:v>1.3761245555661774E-2</c:v>
                </c:pt>
                <c:pt idx="5">
                  <c:v>3.912283205656935E-2</c:v>
                </c:pt>
                <c:pt idx="6">
                  <c:v>-7.1743177113586737E-3</c:v>
                </c:pt>
                <c:pt idx="7">
                  <c:v>2.0424936017303382E-2</c:v>
                </c:pt>
                <c:pt idx="8">
                  <c:v>8.5651813649697259E-4</c:v>
                </c:pt>
                <c:pt idx="9">
                  <c:v>-1.7842138605992257E-2</c:v>
                </c:pt>
                <c:pt idx="10">
                  <c:v>7.2575267518442982E-2</c:v>
                </c:pt>
                <c:pt idx="11">
                  <c:v>5.0648423841671755E-3</c:v>
                </c:pt>
                <c:pt idx="12">
                  <c:v>2.2030931753681607E-2</c:v>
                </c:pt>
                <c:pt idx="13">
                  <c:v>-1.7286519522367983E-4</c:v>
                </c:pt>
                <c:pt idx="14">
                  <c:v>4.2186480433319774E-2</c:v>
                </c:pt>
                <c:pt idx="15">
                  <c:v>2.2953809273926391E-2</c:v>
                </c:pt>
                <c:pt idx="16">
                  <c:v>5.6408833626737313E-2</c:v>
                </c:pt>
                <c:pt idx="17">
                  <c:v>6.1817802867103339E-2</c:v>
                </c:pt>
                <c:pt idx="18">
                  <c:v>1.3652641576752245E-2</c:v>
                </c:pt>
                <c:pt idx="19">
                  <c:v>3.0268106707396474E-2</c:v>
                </c:pt>
                <c:pt idx="20">
                  <c:v>4.107856193503622E-3</c:v>
                </c:pt>
                <c:pt idx="21">
                  <c:v>3.1300587680210636E-2</c:v>
                </c:pt>
                <c:pt idx="22">
                  <c:v>3.4937467217945002E-2</c:v>
                </c:pt>
                <c:pt idx="23">
                  <c:v>2.7445368708584394E-2</c:v>
                </c:pt>
                <c:pt idx="24">
                  <c:v>1.614719087869294E-2</c:v>
                </c:pt>
                <c:pt idx="25">
                  <c:v>2.1642446259761416E-2</c:v>
                </c:pt>
                <c:pt idx="26">
                  <c:v>2.3161299454055637E-2</c:v>
                </c:pt>
                <c:pt idx="27">
                  <c:v>4.2460013856730851E-2</c:v>
                </c:pt>
                <c:pt idx="28">
                  <c:v>1.7307469300049498E-2</c:v>
                </c:pt>
                <c:pt idx="29">
                  <c:v>3.184910245378457E-2</c:v>
                </c:pt>
                <c:pt idx="30">
                  <c:v>5.0986932160687636E-2</c:v>
                </c:pt>
                <c:pt idx="31">
                  <c:v>3.0846243563901952E-2</c:v>
                </c:pt>
                <c:pt idx="32">
                  <c:v>2.7449101742210765E-2</c:v>
                </c:pt>
                <c:pt idx="33">
                  <c:v>4.8585738177127505E-3</c:v>
                </c:pt>
                <c:pt idx="34">
                  <c:v>5.0129749422396499E-3</c:v>
                </c:pt>
                <c:pt idx="35">
                  <c:v>2.5067399376009807E-2</c:v>
                </c:pt>
                <c:pt idx="36">
                  <c:v>2.5117069012727897E-3</c:v>
                </c:pt>
                <c:pt idx="37">
                  <c:v>2.005452331297564E-2</c:v>
                </c:pt>
                <c:pt idx="38">
                  <c:v>3.221429704713076E-2</c:v>
                </c:pt>
                <c:pt idx="39">
                  <c:v>2.6105603030858061E-2</c:v>
                </c:pt>
              </c:numCache>
            </c:numRef>
          </c:val>
          <c:extLst xmlns:c16r2="http://schemas.microsoft.com/office/drawing/2015/06/chart">
            <c:ext xmlns:c16="http://schemas.microsoft.com/office/drawing/2014/chart" uri="{C3380CC4-5D6E-409C-BE32-E72D297353CC}">
              <c16:uniqueId val="{00000001-A94A-4BEA-A62B-6A6634B28B07}"/>
            </c:ext>
          </c:extLst>
        </c:ser>
        <c:dLbls>
          <c:showLegendKey val="0"/>
          <c:showVal val="0"/>
          <c:showCatName val="0"/>
          <c:showSerName val="0"/>
          <c:showPercent val="0"/>
          <c:showBubbleSize val="0"/>
        </c:dLbls>
        <c:gapWidth val="247"/>
        <c:overlap val="-22"/>
        <c:axId val="174294144"/>
        <c:axId val="174295680"/>
      </c:barChart>
      <c:lineChart>
        <c:grouping val="standard"/>
        <c:varyColors val="0"/>
        <c:ser>
          <c:idx val="2"/>
          <c:order val="2"/>
          <c:spPr>
            <a:ln w="22225" cap="rnd">
              <a:solidFill>
                <a:schemeClr val="tx2"/>
              </a:solidFill>
              <a:prstDash val="dash"/>
              <a:round/>
            </a:ln>
            <a:effectLst/>
          </c:spPr>
          <c:marker>
            <c:symbol val="none"/>
          </c:marker>
          <c:val>
            <c:numRef>
              <c:f>[Data_Extract_From_World_Development_Indicators.xlsx]Data!$W$2:$W$41</c:f>
              <c:numCache>
                <c:formatCode>0.0%</c:formatCode>
                <c:ptCount val="40"/>
                <c:pt idx="0">
                  <c:v>2.7725887222397813E-2</c:v>
                </c:pt>
                <c:pt idx="1">
                  <c:v>2.7725887222397813E-2</c:v>
                </c:pt>
                <c:pt idx="2">
                  <c:v>2.7725887222397813E-2</c:v>
                </c:pt>
                <c:pt idx="3">
                  <c:v>2.7725887222397813E-2</c:v>
                </c:pt>
                <c:pt idx="4">
                  <c:v>2.7725887222397813E-2</c:v>
                </c:pt>
                <c:pt idx="5">
                  <c:v>2.7725887222397813E-2</c:v>
                </c:pt>
                <c:pt idx="6">
                  <c:v>2.7725887222397813E-2</c:v>
                </c:pt>
                <c:pt idx="7">
                  <c:v>2.7725887222397813E-2</c:v>
                </c:pt>
                <c:pt idx="8">
                  <c:v>2.7725887222397813E-2</c:v>
                </c:pt>
                <c:pt idx="9">
                  <c:v>2.7725887222397813E-2</c:v>
                </c:pt>
                <c:pt idx="10">
                  <c:v>2.7725887222397813E-2</c:v>
                </c:pt>
                <c:pt idx="11">
                  <c:v>2.7725887222397813E-2</c:v>
                </c:pt>
                <c:pt idx="12">
                  <c:v>2.7725887222397813E-2</c:v>
                </c:pt>
                <c:pt idx="13">
                  <c:v>2.7725887222397813E-2</c:v>
                </c:pt>
                <c:pt idx="14">
                  <c:v>2.7725887222397813E-2</c:v>
                </c:pt>
                <c:pt idx="15">
                  <c:v>2.7725887222397813E-2</c:v>
                </c:pt>
                <c:pt idx="16">
                  <c:v>2.7725887222397813E-2</c:v>
                </c:pt>
                <c:pt idx="17">
                  <c:v>2.7725887222397813E-2</c:v>
                </c:pt>
                <c:pt idx="18">
                  <c:v>2.7725887222397813E-2</c:v>
                </c:pt>
                <c:pt idx="19">
                  <c:v>2.7725887222397813E-2</c:v>
                </c:pt>
                <c:pt idx="20">
                  <c:v>2.7725887222397813E-2</c:v>
                </c:pt>
                <c:pt idx="21">
                  <c:v>2.7725887222397813E-2</c:v>
                </c:pt>
                <c:pt idx="22">
                  <c:v>2.7725887222397813E-2</c:v>
                </c:pt>
                <c:pt idx="23">
                  <c:v>2.7725887222397813E-2</c:v>
                </c:pt>
                <c:pt idx="24">
                  <c:v>2.7725887222397813E-2</c:v>
                </c:pt>
                <c:pt idx="25">
                  <c:v>2.7725887222397813E-2</c:v>
                </c:pt>
                <c:pt idx="26">
                  <c:v>2.7725887222397813E-2</c:v>
                </c:pt>
                <c:pt idx="27">
                  <c:v>2.7725887222397813E-2</c:v>
                </c:pt>
                <c:pt idx="28">
                  <c:v>2.7725887222397813E-2</c:v>
                </c:pt>
                <c:pt idx="29">
                  <c:v>2.7725887222397813E-2</c:v>
                </c:pt>
                <c:pt idx="30">
                  <c:v>2.7725887222397813E-2</c:v>
                </c:pt>
                <c:pt idx="31">
                  <c:v>2.7725887222397813E-2</c:v>
                </c:pt>
                <c:pt idx="32">
                  <c:v>2.7725887222397813E-2</c:v>
                </c:pt>
                <c:pt idx="33">
                  <c:v>2.7725887222397813E-2</c:v>
                </c:pt>
                <c:pt idx="34">
                  <c:v>2.7725887222397813E-2</c:v>
                </c:pt>
                <c:pt idx="35">
                  <c:v>2.7725887222397813E-2</c:v>
                </c:pt>
                <c:pt idx="36">
                  <c:v>2.7725887222397813E-2</c:v>
                </c:pt>
                <c:pt idx="37">
                  <c:v>2.7725887222397813E-2</c:v>
                </c:pt>
                <c:pt idx="38">
                  <c:v>2.7725887222397813E-2</c:v>
                </c:pt>
                <c:pt idx="39">
                  <c:v>2.7725887222397813E-2</c:v>
                </c:pt>
              </c:numCache>
            </c:numRef>
          </c:val>
          <c:smooth val="0"/>
          <c:extLst xmlns:c16r2="http://schemas.microsoft.com/office/drawing/2015/06/chart">
            <c:ext xmlns:c16="http://schemas.microsoft.com/office/drawing/2014/chart" uri="{C3380CC4-5D6E-409C-BE32-E72D297353CC}">
              <c16:uniqueId val="{00000002-A94A-4BEA-A62B-6A6634B28B07}"/>
            </c:ext>
          </c:extLst>
        </c:ser>
        <c:dLbls>
          <c:showLegendKey val="0"/>
          <c:showVal val="0"/>
          <c:showCatName val="0"/>
          <c:showSerName val="0"/>
          <c:showPercent val="0"/>
          <c:showBubbleSize val="0"/>
        </c:dLbls>
        <c:marker val="1"/>
        <c:smooth val="0"/>
        <c:axId val="174294144"/>
        <c:axId val="174295680"/>
      </c:lineChart>
      <c:catAx>
        <c:axId val="174294144"/>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out"/>
        <c:minorTickMark val="none"/>
        <c:tickLblPos val="low"/>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600" b="0" i="0" u="none" strike="noStrike" kern="1200" cap="none" spc="0" normalizeH="0" baseline="0">
                <a:solidFill>
                  <a:schemeClr val="dk1">
                    <a:lumMod val="65000"/>
                    <a:lumOff val="35000"/>
                  </a:schemeClr>
                </a:solidFill>
                <a:latin typeface="+mn-lt"/>
                <a:ea typeface="+mn-ea"/>
                <a:cs typeface="+mn-cs"/>
              </a:defRPr>
            </a:pPr>
            <a:endParaRPr lang="en-US"/>
          </a:p>
        </c:txPr>
        <c:crossAx val="174295680"/>
        <c:crosses val="autoZero"/>
        <c:auto val="1"/>
        <c:lblAlgn val="ctr"/>
        <c:lblOffset val="100"/>
        <c:tickLblSkip val="1"/>
        <c:noMultiLvlLbl val="0"/>
      </c:catAx>
      <c:valAx>
        <c:axId val="174295680"/>
        <c:scaling>
          <c:orientation val="minMax"/>
        </c:scaling>
        <c:delete val="0"/>
        <c:axPos val="l"/>
        <c:majorGridlines>
          <c:spPr>
            <a:ln w="9525" cap="flat" cmpd="sng" algn="ctr">
              <a:solidFill>
                <a:schemeClr val="dk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dk1">
                    <a:lumMod val="65000"/>
                    <a:lumOff val="35000"/>
                  </a:schemeClr>
                </a:solidFill>
                <a:latin typeface="+mn-lt"/>
                <a:ea typeface="+mn-ea"/>
                <a:cs typeface="+mn-cs"/>
              </a:defRPr>
            </a:pPr>
            <a:endParaRPr lang="en-US"/>
          </a:p>
        </c:txPr>
        <c:crossAx val="174294144"/>
        <c:crosses val="autoZero"/>
        <c:crossBetween val="between"/>
      </c:valAx>
      <c:spPr>
        <a:pattFill prst="ltDnDiag">
          <a:fgClr>
            <a:schemeClr val="dk1">
              <a:lumMod val="15000"/>
              <a:lumOff val="85000"/>
            </a:schemeClr>
          </a:fgClr>
          <a:bgClr>
            <a:schemeClr val="lt1"/>
          </a:bgClr>
        </a:pattFill>
        <a:ln>
          <a:noFill/>
        </a:ln>
        <a:effectLst/>
      </c:spPr>
    </c:plotArea>
    <c:legend>
      <c:legendPos val="b"/>
      <c:legendEntry>
        <c:idx val="2"/>
        <c:delete val="1"/>
      </c:legendEntry>
      <c:layout/>
      <c:overlay val="0"/>
      <c:spPr>
        <a:no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solidFill>
      <a:schemeClr val="accent5">
        <a:lumMod val="20000"/>
        <a:lumOff val="80000"/>
      </a:schemeClr>
    </a:solidFill>
    <a:ln w="9525" cap="flat" cmpd="sng" algn="ctr">
      <a:solidFill>
        <a:schemeClr val="dk1">
          <a:lumMod val="15000"/>
          <a:lumOff val="85000"/>
        </a:schemeClr>
      </a:solidFill>
      <a:round/>
    </a:ln>
    <a:effectLst/>
  </c:spPr>
  <c:txPr>
    <a:bodyPr/>
    <a:lstStyle/>
    <a:p>
      <a:pPr>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bg1"/>
                </a:solidFill>
                <a:latin typeface="+mn-lt"/>
                <a:ea typeface="+mn-ea"/>
                <a:cs typeface="+mn-cs"/>
              </a:defRPr>
            </a:pPr>
            <a:r>
              <a:rPr lang="en-GB" dirty="0">
                <a:solidFill>
                  <a:schemeClr val="bg1"/>
                </a:solidFill>
              </a:rPr>
              <a:t>Female</a:t>
            </a:r>
          </a:p>
        </c:rich>
      </c:tx>
      <c:layout>
        <c:manualLayout>
          <c:xMode val="edge"/>
          <c:yMode val="edge"/>
          <c:x val="0.40969333538615366"/>
          <c:y val="8.180788743947999E-2"/>
        </c:manualLayout>
      </c:layout>
      <c:overlay val="1"/>
      <c:spPr>
        <a:noFill/>
        <a:ln>
          <a:noFill/>
        </a:ln>
        <a:effectLst/>
      </c:spPr>
    </c:title>
    <c:autoTitleDeleted val="0"/>
    <c:plotArea>
      <c:layout/>
      <c:areaChart>
        <c:grouping val="percentStacked"/>
        <c:varyColors val="0"/>
        <c:ser>
          <c:idx val="0"/>
          <c:order val="0"/>
          <c:tx>
            <c:v>Education</c:v>
          </c:tx>
          <c:spPr>
            <a:solidFill>
              <a:schemeClr val="accent1"/>
            </a:solidFill>
            <a:ln w="25400">
              <a:noFill/>
            </a:ln>
            <a:effectLst/>
          </c:spPr>
          <c:cat>
            <c:strRef>
              <c:f>Sheet1!$A$15:$A$17</c:f>
              <c:strCache>
                <c:ptCount val="3"/>
                <c:pt idx="0">
                  <c:v>15 to 19</c:v>
                </c:pt>
                <c:pt idx="1">
                  <c:v>20 to 24</c:v>
                </c:pt>
                <c:pt idx="2">
                  <c:v>25 to 29</c:v>
                </c:pt>
              </c:strCache>
            </c:strRef>
          </c:cat>
          <c:val>
            <c:numRef>
              <c:f>Sheet1!$B$32:$B$34</c:f>
              <c:numCache>
                <c:formatCode>General</c:formatCode>
                <c:ptCount val="3"/>
                <c:pt idx="0">
                  <c:v>59.97</c:v>
                </c:pt>
                <c:pt idx="1">
                  <c:v>21.04</c:v>
                </c:pt>
                <c:pt idx="2">
                  <c:v>2.94</c:v>
                </c:pt>
              </c:numCache>
            </c:numRef>
          </c:val>
          <c:extLst xmlns:c16r2="http://schemas.microsoft.com/office/drawing/2015/06/chart">
            <c:ext xmlns:c16="http://schemas.microsoft.com/office/drawing/2014/chart" uri="{C3380CC4-5D6E-409C-BE32-E72D297353CC}">
              <c16:uniqueId val="{00000000-4AF1-4F58-A208-246D6523F304}"/>
            </c:ext>
          </c:extLst>
        </c:ser>
        <c:ser>
          <c:idx val="1"/>
          <c:order val="1"/>
          <c:tx>
            <c:v>Gainful</c:v>
          </c:tx>
          <c:spPr>
            <a:solidFill>
              <a:schemeClr val="accent3"/>
            </a:solidFill>
            <a:ln w="25400">
              <a:noFill/>
            </a:ln>
            <a:effectLst/>
          </c:spPr>
          <c:cat>
            <c:strRef>
              <c:f>Sheet1!$A$15:$A$17</c:f>
              <c:strCache>
                <c:ptCount val="3"/>
                <c:pt idx="0">
                  <c:v>15 to 19</c:v>
                </c:pt>
                <c:pt idx="1">
                  <c:v>20 to 24</c:v>
                </c:pt>
                <c:pt idx="2">
                  <c:v>25 to 29</c:v>
                </c:pt>
              </c:strCache>
            </c:strRef>
          </c:cat>
          <c:val>
            <c:numRef>
              <c:f>Sheet1!$C$32:$C$34</c:f>
              <c:numCache>
                <c:formatCode>General</c:formatCode>
                <c:ptCount val="3"/>
                <c:pt idx="0">
                  <c:v>9.41</c:v>
                </c:pt>
                <c:pt idx="1">
                  <c:v>13.51</c:v>
                </c:pt>
                <c:pt idx="2">
                  <c:v>11.23</c:v>
                </c:pt>
              </c:numCache>
            </c:numRef>
          </c:val>
          <c:extLst xmlns:c16r2="http://schemas.microsoft.com/office/drawing/2015/06/chart">
            <c:ext xmlns:c16="http://schemas.microsoft.com/office/drawing/2014/chart" uri="{C3380CC4-5D6E-409C-BE32-E72D297353CC}">
              <c16:uniqueId val="{00000001-4AF1-4F58-A208-246D6523F304}"/>
            </c:ext>
          </c:extLst>
        </c:ser>
        <c:ser>
          <c:idx val="2"/>
          <c:order val="2"/>
          <c:tx>
            <c:v>Vulnerable</c:v>
          </c:tx>
          <c:spPr>
            <a:solidFill>
              <a:schemeClr val="accent5"/>
            </a:solidFill>
            <a:ln w="25400">
              <a:noFill/>
            </a:ln>
            <a:effectLst/>
          </c:spPr>
          <c:cat>
            <c:strRef>
              <c:f>Sheet1!$A$15:$A$17</c:f>
              <c:strCache>
                <c:ptCount val="3"/>
                <c:pt idx="0">
                  <c:v>15 to 19</c:v>
                </c:pt>
                <c:pt idx="1">
                  <c:v>20 to 24</c:v>
                </c:pt>
                <c:pt idx="2">
                  <c:v>25 to 29</c:v>
                </c:pt>
              </c:strCache>
            </c:strRef>
          </c:cat>
          <c:val>
            <c:numRef>
              <c:f>Sheet1!$D$32:$D$34</c:f>
              <c:numCache>
                <c:formatCode>General</c:formatCode>
                <c:ptCount val="3"/>
                <c:pt idx="0">
                  <c:v>17.690000000000001</c:v>
                </c:pt>
                <c:pt idx="1">
                  <c:v>41.56</c:v>
                </c:pt>
                <c:pt idx="2">
                  <c:v>60.56</c:v>
                </c:pt>
              </c:numCache>
            </c:numRef>
          </c:val>
          <c:extLst xmlns:c16r2="http://schemas.microsoft.com/office/drawing/2015/06/chart">
            <c:ext xmlns:c16="http://schemas.microsoft.com/office/drawing/2014/chart" uri="{C3380CC4-5D6E-409C-BE32-E72D297353CC}">
              <c16:uniqueId val="{00000002-4AF1-4F58-A208-246D6523F304}"/>
            </c:ext>
          </c:extLst>
        </c:ser>
        <c:ser>
          <c:idx val="3"/>
          <c:order val="3"/>
          <c:tx>
            <c:v>NEET</c:v>
          </c:tx>
          <c:spPr>
            <a:solidFill>
              <a:schemeClr val="accent1">
                <a:lumMod val="60000"/>
              </a:schemeClr>
            </a:solidFill>
            <a:ln w="25400">
              <a:noFill/>
            </a:ln>
            <a:effectLst/>
          </c:spPr>
          <c:cat>
            <c:strRef>
              <c:f>Sheet1!$A$15:$A$17</c:f>
              <c:strCache>
                <c:ptCount val="3"/>
                <c:pt idx="0">
                  <c:v>15 to 19</c:v>
                </c:pt>
                <c:pt idx="1">
                  <c:v>20 to 24</c:v>
                </c:pt>
                <c:pt idx="2">
                  <c:v>25 to 29</c:v>
                </c:pt>
              </c:strCache>
            </c:strRef>
          </c:cat>
          <c:val>
            <c:numRef>
              <c:f>Sheet1!$E$32:$E$34</c:f>
              <c:numCache>
                <c:formatCode>General</c:formatCode>
                <c:ptCount val="3"/>
                <c:pt idx="0">
                  <c:v>12.92</c:v>
                </c:pt>
                <c:pt idx="1">
                  <c:v>23.9</c:v>
                </c:pt>
                <c:pt idx="2">
                  <c:v>25.27</c:v>
                </c:pt>
              </c:numCache>
            </c:numRef>
          </c:val>
          <c:extLst xmlns:c16r2="http://schemas.microsoft.com/office/drawing/2015/06/chart">
            <c:ext xmlns:c16="http://schemas.microsoft.com/office/drawing/2014/chart" uri="{C3380CC4-5D6E-409C-BE32-E72D297353CC}">
              <c16:uniqueId val="{00000003-4AF1-4F58-A208-246D6523F304}"/>
            </c:ext>
          </c:extLst>
        </c:ser>
        <c:dLbls>
          <c:showLegendKey val="0"/>
          <c:showVal val="0"/>
          <c:showCatName val="0"/>
          <c:showSerName val="0"/>
          <c:showPercent val="0"/>
          <c:showBubbleSize val="0"/>
        </c:dLbls>
        <c:axId val="177137920"/>
        <c:axId val="177147904"/>
      </c:areaChart>
      <c:catAx>
        <c:axId val="177137920"/>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77147904"/>
        <c:crosses val="autoZero"/>
        <c:auto val="1"/>
        <c:lblAlgn val="ctr"/>
        <c:lblOffset val="100"/>
        <c:noMultiLvlLbl val="0"/>
      </c:catAx>
      <c:valAx>
        <c:axId val="1771479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77137920"/>
        <c:crosses val="autoZero"/>
        <c:crossBetween val="midCat"/>
      </c:valAx>
      <c:spPr>
        <a:noFill/>
        <a:ln>
          <a:noFill/>
        </a:ln>
        <a:effectLst/>
      </c:spPr>
    </c:plotArea>
    <c:plotVisOnly val="1"/>
    <c:dispBlanksAs val="zero"/>
    <c:showDLblsOverMax val="0"/>
  </c:chart>
  <c:spPr>
    <a:noFill/>
    <a:ln>
      <a:noFill/>
    </a:ln>
    <a:effectLst/>
  </c:spPr>
  <c:txPr>
    <a:bodyPr/>
    <a:lstStyle/>
    <a:p>
      <a:pPr>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en-GB"/>
              <a:t>UGANDA</a:t>
            </a:r>
          </a:p>
        </c:rich>
      </c:tx>
      <c:layout/>
      <c:overlay val="0"/>
      <c:spPr>
        <a:noFill/>
        <a:ln>
          <a:noFill/>
        </a:ln>
        <a:effectLst/>
      </c:spPr>
    </c:title>
    <c:autoTitleDeleted val="0"/>
    <c:plotArea>
      <c:layout/>
      <c:barChart>
        <c:barDir val="col"/>
        <c:grouping val="percentStacked"/>
        <c:varyColors val="0"/>
        <c:ser>
          <c:idx val="0"/>
          <c:order val="0"/>
          <c:tx>
            <c:strRef>
              <c:f>Sheet2!$B$2</c:f>
              <c:strCache>
                <c:ptCount val="1"/>
                <c:pt idx="0">
                  <c:v>gainful</c:v>
                </c:pt>
              </c:strCache>
            </c:strRef>
          </c:tx>
          <c:spPr>
            <a:solidFill>
              <a:schemeClr val="accent1"/>
            </a:solidFill>
            <a:ln>
              <a:noFill/>
            </a:ln>
            <a:effectLst/>
          </c:spPr>
          <c:invertIfNegative val="0"/>
          <c:cat>
            <c:strRef>
              <c:f>Sheet2!$A$6:$A$7</c:f>
              <c:strCache>
                <c:ptCount val="2"/>
                <c:pt idx="0">
                  <c:v>Male</c:v>
                </c:pt>
                <c:pt idx="1">
                  <c:v>Female</c:v>
                </c:pt>
              </c:strCache>
            </c:strRef>
          </c:cat>
          <c:val>
            <c:numRef>
              <c:f>Sheet2!$B$6:$B$7</c:f>
              <c:numCache>
                <c:formatCode>General</c:formatCode>
                <c:ptCount val="2"/>
                <c:pt idx="0">
                  <c:v>0.73</c:v>
                </c:pt>
                <c:pt idx="1">
                  <c:v>0.80079999999999996</c:v>
                </c:pt>
              </c:numCache>
            </c:numRef>
          </c:val>
          <c:extLst xmlns:c16r2="http://schemas.microsoft.com/office/drawing/2015/06/chart">
            <c:ext xmlns:c16="http://schemas.microsoft.com/office/drawing/2014/chart" uri="{C3380CC4-5D6E-409C-BE32-E72D297353CC}">
              <c16:uniqueId val="{00000000-8E43-48A2-B5B7-6AA954BEE767}"/>
            </c:ext>
          </c:extLst>
        </c:ser>
        <c:ser>
          <c:idx val="1"/>
          <c:order val="1"/>
          <c:tx>
            <c:strRef>
              <c:f>Sheet2!$C$2</c:f>
              <c:strCache>
                <c:ptCount val="1"/>
                <c:pt idx="0">
                  <c:v>vulnerab</c:v>
                </c:pt>
              </c:strCache>
            </c:strRef>
          </c:tx>
          <c:spPr>
            <a:solidFill>
              <a:schemeClr val="accent3"/>
            </a:solidFill>
            <a:ln>
              <a:noFill/>
            </a:ln>
            <a:effectLst/>
          </c:spPr>
          <c:invertIfNegative val="0"/>
          <c:cat>
            <c:strRef>
              <c:f>Sheet2!$A$6:$A$7</c:f>
              <c:strCache>
                <c:ptCount val="2"/>
                <c:pt idx="0">
                  <c:v>Male</c:v>
                </c:pt>
                <c:pt idx="1">
                  <c:v>Female</c:v>
                </c:pt>
              </c:strCache>
            </c:strRef>
          </c:cat>
          <c:val>
            <c:numRef>
              <c:f>Sheet2!$C$6:$C$7</c:f>
              <c:numCache>
                <c:formatCode>General</c:formatCode>
                <c:ptCount val="2"/>
                <c:pt idx="0">
                  <c:v>0.26860000000000001</c:v>
                </c:pt>
                <c:pt idx="1">
                  <c:v>0.19919999999999999</c:v>
                </c:pt>
              </c:numCache>
            </c:numRef>
          </c:val>
          <c:extLst xmlns:c16r2="http://schemas.microsoft.com/office/drawing/2015/06/chart">
            <c:ext xmlns:c16="http://schemas.microsoft.com/office/drawing/2014/chart" uri="{C3380CC4-5D6E-409C-BE32-E72D297353CC}">
              <c16:uniqueId val="{00000001-8E43-48A2-B5B7-6AA954BEE767}"/>
            </c:ext>
          </c:extLst>
        </c:ser>
        <c:ser>
          <c:idx val="2"/>
          <c:order val="2"/>
          <c:tx>
            <c:strRef>
              <c:f>Sheet2!$D$2</c:f>
              <c:strCache>
                <c:ptCount val="1"/>
                <c:pt idx="0">
                  <c:v>not in w</c:v>
                </c:pt>
              </c:strCache>
            </c:strRef>
          </c:tx>
          <c:spPr>
            <a:solidFill>
              <a:schemeClr val="accent5"/>
            </a:solidFill>
            <a:ln>
              <a:noFill/>
            </a:ln>
            <a:effectLst/>
          </c:spPr>
          <c:invertIfNegative val="0"/>
          <c:val>
            <c:numRef>
              <c:f>Sheet2!$D$6:$D$7</c:f>
              <c:numCache>
                <c:formatCode>General</c:formatCode>
                <c:ptCount val="2"/>
                <c:pt idx="0">
                  <c:v>1.4E-3</c:v>
                </c:pt>
                <c:pt idx="1">
                  <c:v>0</c:v>
                </c:pt>
              </c:numCache>
            </c:numRef>
          </c:val>
          <c:extLst xmlns:c16r2="http://schemas.microsoft.com/office/drawing/2015/06/chart">
            <c:ext xmlns:c16="http://schemas.microsoft.com/office/drawing/2014/chart" uri="{C3380CC4-5D6E-409C-BE32-E72D297353CC}">
              <c16:uniqueId val="{00000002-8E43-48A2-B5B7-6AA954BEE767}"/>
            </c:ext>
          </c:extLst>
        </c:ser>
        <c:dLbls>
          <c:showLegendKey val="0"/>
          <c:showVal val="0"/>
          <c:showCatName val="0"/>
          <c:showSerName val="0"/>
          <c:showPercent val="0"/>
          <c:showBubbleSize val="0"/>
        </c:dLbls>
        <c:gapWidth val="150"/>
        <c:overlap val="100"/>
        <c:axId val="177185152"/>
        <c:axId val="177186688"/>
      </c:barChart>
      <c:catAx>
        <c:axId val="177185152"/>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600" b="0" i="0" u="none" strike="noStrike" kern="1200" cap="none" spc="0" normalizeH="0" baseline="0">
                <a:solidFill>
                  <a:schemeClr val="dk1">
                    <a:lumMod val="65000"/>
                    <a:lumOff val="35000"/>
                  </a:schemeClr>
                </a:solidFill>
                <a:latin typeface="+mn-lt"/>
                <a:ea typeface="+mn-ea"/>
                <a:cs typeface="+mn-cs"/>
              </a:defRPr>
            </a:pPr>
            <a:endParaRPr lang="en-US"/>
          </a:p>
        </c:txPr>
        <c:crossAx val="177186688"/>
        <c:crosses val="autoZero"/>
        <c:auto val="1"/>
        <c:lblAlgn val="ctr"/>
        <c:lblOffset val="100"/>
        <c:noMultiLvlLbl val="0"/>
      </c:catAx>
      <c:valAx>
        <c:axId val="177186688"/>
        <c:scaling>
          <c:orientation val="minMax"/>
        </c:scaling>
        <c:delete val="0"/>
        <c:axPos val="l"/>
        <c:majorGridlines>
          <c:spPr>
            <a:ln w="9525" cap="flat" cmpd="sng" algn="ctr">
              <a:solidFill>
                <a:schemeClr val="dk1">
                  <a:lumMod val="15000"/>
                  <a:lumOff val="85000"/>
                </a:schemeClr>
              </a:solidFill>
              <a:round/>
            </a:ln>
            <a:effectLst/>
          </c:spPr>
        </c:majorGridlines>
        <c:numFmt formatCode="0%"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dk1">
                    <a:lumMod val="65000"/>
                    <a:lumOff val="35000"/>
                  </a:schemeClr>
                </a:solidFill>
                <a:latin typeface="+mn-lt"/>
                <a:ea typeface="+mn-ea"/>
                <a:cs typeface="+mn-cs"/>
              </a:defRPr>
            </a:pPr>
            <a:endParaRPr lang="en-US"/>
          </a:p>
        </c:txPr>
        <c:crossAx val="177185152"/>
        <c:crosses val="autoZero"/>
        <c:crossBetween val="between"/>
      </c:valAx>
      <c:spPr>
        <a:pattFill prst="ltDnDiag">
          <a:fgClr>
            <a:schemeClr val="dk1">
              <a:lumMod val="15000"/>
              <a:lumOff val="85000"/>
            </a:schemeClr>
          </a:fgClr>
          <a:bgClr>
            <a:schemeClr val="lt1"/>
          </a:bgClr>
        </a:pattFill>
        <a:ln>
          <a:no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solidFill>
      <a:schemeClr val="accent5">
        <a:lumMod val="20000"/>
        <a:lumOff val="80000"/>
      </a:schemeClr>
    </a:solidFill>
    <a:ln w="9525" cap="flat" cmpd="sng" algn="ctr">
      <a:solidFill>
        <a:schemeClr val="dk1">
          <a:lumMod val="15000"/>
          <a:lumOff val="85000"/>
        </a:schemeClr>
      </a:solidFill>
      <a:round/>
    </a:ln>
    <a:effectLst/>
  </c:spPr>
  <c:txPr>
    <a:bodyPr/>
    <a:lstStyle/>
    <a:p>
      <a:pPr>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en-GB"/>
              <a:t>Zambia</a:t>
            </a:r>
          </a:p>
        </c:rich>
      </c:tx>
      <c:layout/>
      <c:overlay val="0"/>
      <c:spPr>
        <a:noFill/>
        <a:ln>
          <a:noFill/>
        </a:ln>
        <a:effectLst/>
      </c:spPr>
    </c:title>
    <c:autoTitleDeleted val="0"/>
    <c:plotArea>
      <c:layout/>
      <c:barChart>
        <c:barDir val="col"/>
        <c:grouping val="percentStacked"/>
        <c:varyColors val="0"/>
        <c:ser>
          <c:idx val="0"/>
          <c:order val="0"/>
          <c:tx>
            <c:strRef>
              <c:f>Sheet2!$J$3</c:f>
              <c:strCache>
                <c:ptCount val="1"/>
                <c:pt idx="0">
                  <c:v>gainful</c:v>
                </c:pt>
              </c:strCache>
            </c:strRef>
          </c:tx>
          <c:spPr>
            <a:solidFill>
              <a:schemeClr val="accent1"/>
            </a:solidFill>
            <a:ln>
              <a:noFill/>
            </a:ln>
            <a:effectLst/>
          </c:spPr>
          <c:invertIfNegative val="0"/>
          <c:cat>
            <c:strRef>
              <c:f>Sheet2!$K$2:$L$2</c:f>
              <c:strCache>
                <c:ptCount val="2"/>
                <c:pt idx="0">
                  <c:v>Male</c:v>
                </c:pt>
                <c:pt idx="1">
                  <c:v>Female</c:v>
                </c:pt>
              </c:strCache>
            </c:strRef>
          </c:cat>
          <c:val>
            <c:numRef>
              <c:f>Sheet2!$K$3:$L$3</c:f>
              <c:numCache>
                <c:formatCode>General</c:formatCode>
                <c:ptCount val="2"/>
                <c:pt idx="0">
                  <c:v>0.90469999999999995</c:v>
                </c:pt>
                <c:pt idx="1">
                  <c:v>0.91890000000000005</c:v>
                </c:pt>
              </c:numCache>
            </c:numRef>
          </c:val>
          <c:extLst xmlns:c16r2="http://schemas.microsoft.com/office/drawing/2015/06/chart">
            <c:ext xmlns:c16="http://schemas.microsoft.com/office/drawing/2014/chart" uri="{C3380CC4-5D6E-409C-BE32-E72D297353CC}">
              <c16:uniqueId val="{00000000-594D-41B4-BE93-8DBF22CA9AA3}"/>
            </c:ext>
          </c:extLst>
        </c:ser>
        <c:ser>
          <c:idx val="1"/>
          <c:order val="1"/>
          <c:tx>
            <c:strRef>
              <c:f>Sheet2!$J$4</c:f>
              <c:strCache>
                <c:ptCount val="1"/>
                <c:pt idx="0">
                  <c:v>vulnerab</c:v>
                </c:pt>
              </c:strCache>
            </c:strRef>
          </c:tx>
          <c:spPr>
            <a:solidFill>
              <a:schemeClr val="accent3"/>
            </a:solidFill>
            <a:ln>
              <a:noFill/>
            </a:ln>
            <a:effectLst/>
          </c:spPr>
          <c:invertIfNegative val="0"/>
          <c:cat>
            <c:strRef>
              <c:f>Sheet2!$K$2:$L$2</c:f>
              <c:strCache>
                <c:ptCount val="2"/>
                <c:pt idx="0">
                  <c:v>Male</c:v>
                </c:pt>
                <c:pt idx="1">
                  <c:v>Female</c:v>
                </c:pt>
              </c:strCache>
            </c:strRef>
          </c:cat>
          <c:val>
            <c:numRef>
              <c:f>Sheet2!$K$4:$L$4</c:f>
              <c:numCache>
                <c:formatCode>General</c:formatCode>
                <c:ptCount val="2"/>
                <c:pt idx="0">
                  <c:v>9.2999999999999999E-2</c:v>
                </c:pt>
                <c:pt idx="1">
                  <c:v>7.7200000000000005E-2</c:v>
                </c:pt>
              </c:numCache>
            </c:numRef>
          </c:val>
          <c:extLst xmlns:c16r2="http://schemas.microsoft.com/office/drawing/2015/06/chart">
            <c:ext xmlns:c16="http://schemas.microsoft.com/office/drawing/2014/chart" uri="{C3380CC4-5D6E-409C-BE32-E72D297353CC}">
              <c16:uniqueId val="{00000001-594D-41B4-BE93-8DBF22CA9AA3}"/>
            </c:ext>
          </c:extLst>
        </c:ser>
        <c:ser>
          <c:idx val="2"/>
          <c:order val="2"/>
          <c:tx>
            <c:strRef>
              <c:f>Sheet2!$J$5</c:f>
              <c:strCache>
                <c:ptCount val="1"/>
                <c:pt idx="0">
                  <c:v>not in w</c:v>
                </c:pt>
              </c:strCache>
            </c:strRef>
          </c:tx>
          <c:spPr>
            <a:solidFill>
              <a:schemeClr val="accent5"/>
            </a:solidFill>
            <a:ln>
              <a:noFill/>
            </a:ln>
            <a:effectLst/>
          </c:spPr>
          <c:invertIfNegative val="0"/>
          <c:cat>
            <c:strRef>
              <c:f>Sheet2!$K$2:$L$2</c:f>
              <c:strCache>
                <c:ptCount val="2"/>
                <c:pt idx="0">
                  <c:v>Male</c:v>
                </c:pt>
                <c:pt idx="1">
                  <c:v>Female</c:v>
                </c:pt>
              </c:strCache>
            </c:strRef>
          </c:cat>
          <c:val>
            <c:numRef>
              <c:f>Sheet2!$K$5:$L$5</c:f>
              <c:numCache>
                <c:formatCode>General</c:formatCode>
                <c:ptCount val="2"/>
                <c:pt idx="0">
                  <c:v>2.2000000000000001E-3</c:v>
                </c:pt>
                <c:pt idx="1">
                  <c:v>3.8E-3</c:v>
                </c:pt>
              </c:numCache>
            </c:numRef>
          </c:val>
          <c:extLst xmlns:c16r2="http://schemas.microsoft.com/office/drawing/2015/06/chart">
            <c:ext xmlns:c16="http://schemas.microsoft.com/office/drawing/2014/chart" uri="{C3380CC4-5D6E-409C-BE32-E72D297353CC}">
              <c16:uniqueId val="{00000002-594D-41B4-BE93-8DBF22CA9AA3}"/>
            </c:ext>
          </c:extLst>
        </c:ser>
        <c:dLbls>
          <c:showLegendKey val="0"/>
          <c:showVal val="0"/>
          <c:showCatName val="0"/>
          <c:showSerName val="0"/>
          <c:showPercent val="0"/>
          <c:showBubbleSize val="0"/>
        </c:dLbls>
        <c:gapWidth val="150"/>
        <c:overlap val="100"/>
        <c:axId val="176915200"/>
        <c:axId val="176916736"/>
      </c:barChart>
      <c:catAx>
        <c:axId val="176915200"/>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600" b="0" i="0" u="none" strike="noStrike" kern="1200" cap="none" spc="0" normalizeH="0" baseline="0">
                <a:solidFill>
                  <a:schemeClr val="dk1">
                    <a:lumMod val="65000"/>
                    <a:lumOff val="35000"/>
                  </a:schemeClr>
                </a:solidFill>
                <a:latin typeface="+mn-lt"/>
                <a:ea typeface="+mn-ea"/>
                <a:cs typeface="+mn-cs"/>
              </a:defRPr>
            </a:pPr>
            <a:endParaRPr lang="en-US"/>
          </a:p>
        </c:txPr>
        <c:crossAx val="176916736"/>
        <c:crosses val="autoZero"/>
        <c:auto val="1"/>
        <c:lblAlgn val="ctr"/>
        <c:lblOffset val="100"/>
        <c:noMultiLvlLbl val="0"/>
      </c:catAx>
      <c:valAx>
        <c:axId val="176916736"/>
        <c:scaling>
          <c:orientation val="minMax"/>
          <c:min val="0"/>
        </c:scaling>
        <c:delete val="0"/>
        <c:axPos val="l"/>
        <c:majorGridlines>
          <c:spPr>
            <a:ln w="9525" cap="flat" cmpd="sng" algn="ctr">
              <a:solidFill>
                <a:schemeClr val="dk1">
                  <a:lumMod val="15000"/>
                  <a:lumOff val="85000"/>
                </a:schemeClr>
              </a:solidFill>
              <a:round/>
            </a:ln>
            <a:effectLst/>
          </c:spPr>
        </c:majorGridlines>
        <c:numFmt formatCode="0%"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dk1">
                    <a:lumMod val="65000"/>
                    <a:lumOff val="35000"/>
                  </a:schemeClr>
                </a:solidFill>
                <a:latin typeface="+mn-lt"/>
                <a:ea typeface="+mn-ea"/>
                <a:cs typeface="+mn-cs"/>
              </a:defRPr>
            </a:pPr>
            <a:endParaRPr lang="en-US"/>
          </a:p>
        </c:txPr>
        <c:crossAx val="176915200"/>
        <c:crosses val="autoZero"/>
        <c:crossBetween val="between"/>
      </c:valAx>
      <c:spPr>
        <a:pattFill prst="ltDnDiag">
          <a:fgClr>
            <a:schemeClr val="dk1">
              <a:lumMod val="15000"/>
              <a:lumOff val="85000"/>
            </a:schemeClr>
          </a:fgClr>
          <a:bgClr>
            <a:schemeClr val="lt1"/>
          </a:bgClr>
        </a:pattFill>
        <a:ln>
          <a:no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solidFill>
      <a:schemeClr val="accent5">
        <a:lumMod val="20000"/>
        <a:lumOff val="80000"/>
      </a:schemeClr>
    </a:solidFill>
    <a:ln w="9525" cap="flat" cmpd="sng" algn="ctr">
      <a:solidFill>
        <a:schemeClr val="dk1">
          <a:lumMod val="15000"/>
          <a:lumOff val="85000"/>
        </a:schemeClr>
      </a:solidFill>
      <a:round/>
    </a:ln>
    <a:effectLst/>
  </c:spPr>
  <c:txPr>
    <a:bodyPr/>
    <a:lstStyle/>
    <a:p>
      <a:pPr>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en-GB"/>
              <a:t>Togo</a:t>
            </a:r>
          </a:p>
        </c:rich>
      </c:tx>
      <c:layout/>
      <c:overlay val="0"/>
      <c:spPr>
        <a:noFill/>
        <a:ln>
          <a:noFill/>
        </a:ln>
        <a:effectLst/>
      </c:spPr>
    </c:title>
    <c:autoTitleDeleted val="0"/>
    <c:plotArea>
      <c:layout/>
      <c:barChart>
        <c:barDir val="col"/>
        <c:grouping val="percentStacked"/>
        <c:varyColors val="0"/>
        <c:ser>
          <c:idx val="0"/>
          <c:order val="0"/>
          <c:tx>
            <c:strRef>
              <c:f>Sheet2!$B$2</c:f>
              <c:strCache>
                <c:ptCount val="1"/>
                <c:pt idx="0">
                  <c:v>gainful</c:v>
                </c:pt>
              </c:strCache>
            </c:strRef>
          </c:tx>
          <c:spPr>
            <a:solidFill>
              <a:schemeClr val="accent1"/>
            </a:solidFill>
            <a:ln>
              <a:noFill/>
            </a:ln>
            <a:effectLst/>
          </c:spPr>
          <c:invertIfNegative val="0"/>
          <c:cat>
            <c:strRef>
              <c:f>Sheet2!$A$9:$A$10</c:f>
              <c:strCache>
                <c:ptCount val="2"/>
                <c:pt idx="0">
                  <c:v>Male</c:v>
                </c:pt>
                <c:pt idx="1">
                  <c:v>Female</c:v>
                </c:pt>
              </c:strCache>
            </c:strRef>
          </c:cat>
          <c:val>
            <c:numRef>
              <c:f>Sheet2!$B$9:$B$10</c:f>
              <c:numCache>
                <c:formatCode>General</c:formatCode>
                <c:ptCount val="2"/>
                <c:pt idx="0">
                  <c:v>75.819999999999993</c:v>
                </c:pt>
                <c:pt idx="1">
                  <c:v>79.569999999999993</c:v>
                </c:pt>
              </c:numCache>
            </c:numRef>
          </c:val>
          <c:extLst xmlns:c16r2="http://schemas.microsoft.com/office/drawing/2015/06/chart">
            <c:ext xmlns:c16="http://schemas.microsoft.com/office/drawing/2014/chart" uri="{C3380CC4-5D6E-409C-BE32-E72D297353CC}">
              <c16:uniqueId val="{00000000-0EF4-4033-BC05-D51396216A0E}"/>
            </c:ext>
          </c:extLst>
        </c:ser>
        <c:ser>
          <c:idx val="1"/>
          <c:order val="1"/>
          <c:tx>
            <c:strRef>
              <c:f>Sheet2!$C$2</c:f>
              <c:strCache>
                <c:ptCount val="1"/>
                <c:pt idx="0">
                  <c:v>vulnerab</c:v>
                </c:pt>
              </c:strCache>
            </c:strRef>
          </c:tx>
          <c:spPr>
            <a:solidFill>
              <a:schemeClr val="accent3"/>
            </a:solidFill>
            <a:ln>
              <a:noFill/>
            </a:ln>
            <a:effectLst/>
          </c:spPr>
          <c:invertIfNegative val="0"/>
          <c:cat>
            <c:strRef>
              <c:f>Sheet2!$A$9:$A$10</c:f>
              <c:strCache>
                <c:ptCount val="2"/>
                <c:pt idx="0">
                  <c:v>Male</c:v>
                </c:pt>
                <c:pt idx="1">
                  <c:v>Female</c:v>
                </c:pt>
              </c:strCache>
            </c:strRef>
          </c:cat>
          <c:val>
            <c:numRef>
              <c:f>Sheet2!$C$9:$C$10</c:f>
              <c:numCache>
                <c:formatCode>General</c:formatCode>
                <c:ptCount val="2"/>
                <c:pt idx="0">
                  <c:v>24.18</c:v>
                </c:pt>
                <c:pt idx="1">
                  <c:v>20</c:v>
                </c:pt>
              </c:numCache>
            </c:numRef>
          </c:val>
          <c:extLst xmlns:c16r2="http://schemas.microsoft.com/office/drawing/2015/06/chart">
            <c:ext xmlns:c16="http://schemas.microsoft.com/office/drawing/2014/chart" uri="{C3380CC4-5D6E-409C-BE32-E72D297353CC}">
              <c16:uniqueId val="{00000001-0EF4-4033-BC05-D51396216A0E}"/>
            </c:ext>
          </c:extLst>
        </c:ser>
        <c:ser>
          <c:idx val="2"/>
          <c:order val="2"/>
          <c:tx>
            <c:strRef>
              <c:f>Sheet2!$D$2</c:f>
              <c:strCache>
                <c:ptCount val="1"/>
                <c:pt idx="0">
                  <c:v>not in w</c:v>
                </c:pt>
              </c:strCache>
            </c:strRef>
          </c:tx>
          <c:spPr>
            <a:solidFill>
              <a:schemeClr val="accent5"/>
            </a:solidFill>
            <a:ln>
              <a:noFill/>
            </a:ln>
            <a:effectLst/>
          </c:spPr>
          <c:invertIfNegative val="0"/>
          <c:cat>
            <c:strRef>
              <c:f>Sheet2!$A$9:$A$10</c:f>
              <c:strCache>
                <c:ptCount val="2"/>
                <c:pt idx="0">
                  <c:v>Male</c:v>
                </c:pt>
                <c:pt idx="1">
                  <c:v>Female</c:v>
                </c:pt>
              </c:strCache>
            </c:strRef>
          </c:cat>
          <c:val>
            <c:numRef>
              <c:f>Sheet2!$D$9:$D$10</c:f>
              <c:numCache>
                <c:formatCode>General</c:formatCode>
                <c:ptCount val="2"/>
                <c:pt idx="0">
                  <c:v>0</c:v>
                </c:pt>
                <c:pt idx="1">
                  <c:v>0.43</c:v>
                </c:pt>
              </c:numCache>
            </c:numRef>
          </c:val>
          <c:extLst xmlns:c16r2="http://schemas.microsoft.com/office/drawing/2015/06/chart">
            <c:ext xmlns:c16="http://schemas.microsoft.com/office/drawing/2014/chart" uri="{C3380CC4-5D6E-409C-BE32-E72D297353CC}">
              <c16:uniqueId val="{00000002-0EF4-4033-BC05-D51396216A0E}"/>
            </c:ext>
          </c:extLst>
        </c:ser>
        <c:dLbls>
          <c:showLegendKey val="0"/>
          <c:showVal val="0"/>
          <c:showCatName val="0"/>
          <c:showSerName val="0"/>
          <c:showPercent val="0"/>
          <c:showBubbleSize val="0"/>
        </c:dLbls>
        <c:gapWidth val="150"/>
        <c:overlap val="100"/>
        <c:axId val="176940160"/>
        <c:axId val="176941696"/>
      </c:barChart>
      <c:catAx>
        <c:axId val="176940160"/>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600" b="0" i="0" u="none" strike="noStrike" kern="1200" cap="none" spc="0" normalizeH="0" baseline="0">
                <a:solidFill>
                  <a:schemeClr val="dk1">
                    <a:lumMod val="65000"/>
                    <a:lumOff val="35000"/>
                  </a:schemeClr>
                </a:solidFill>
                <a:latin typeface="+mn-lt"/>
                <a:ea typeface="+mn-ea"/>
                <a:cs typeface="+mn-cs"/>
              </a:defRPr>
            </a:pPr>
            <a:endParaRPr lang="en-US"/>
          </a:p>
        </c:txPr>
        <c:crossAx val="176941696"/>
        <c:crosses val="autoZero"/>
        <c:auto val="1"/>
        <c:lblAlgn val="ctr"/>
        <c:lblOffset val="100"/>
        <c:noMultiLvlLbl val="0"/>
      </c:catAx>
      <c:valAx>
        <c:axId val="176941696"/>
        <c:scaling>
          <c:orientation val="minMax"/>
        </c:scaling>
        <c:delete val="0"/>
        <c:axPos val="l"/>
        <c:majorGridlines>
          <c:spPr>
            <a:ln w="9525" cap="flat" cmpd="sng" algn="ctr">
              <a:solidFill>
                <a:schemeClr val="dk1">
                  <a:lumMod val="15000"/>
                  <a:lumOff val="85000"/>
                </a:schemeClr>
              </a:solidFill>
              <a:round/>
            </a:ln>
            <a:effectLst/>
          </c:spPr>
        </c:majorGridlines>
        <c:numFmt formatCode="0%"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dk1">
                    <a:lumMod val="65000"/>
                    <a:lumOff val="35000"/>
                  </a:schemeClr>
                </a:solidFill>
                <a:latin typeface="+mn-lt"/>
                <a:ea typeface="+mn-ea"/>
                <a:cs typeface="+mn-cs"/>
              </a:defRPr>
            </a:pPr>
            <a:endParaRPr lang="en-US"/>
          </a:p>
        </c:txPr>
        <c:crossAx val="176940160"/>
        <c:crosses val="autoZero"/>
        <c:crossBetween val="between"/>
      </c:valAx>
      <c:spPr>
        <a:pattFill prst="ltDnDiag">
          <a:fgClr>
            <a:schemeClr val="dk1">
              <a:lumMod val="15000"/>
              <a:lumOff val="85000"/>
            </a:schemeClr>
          </a:fgClr>
          <a:bgClr>
            <a:schemeClr val="lt1"/>
          </a:bgClr>
        </a:patt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solidFill>
      <a:schemeClr val="accent5">
        <a:lumMod val="20000"/>
        <a:lumOff val="80000"/>
      </a:schemeClr>
    </a:solidFill>
    <a:ln w="9525" cap="flat" cmpd="sng" algn="ctr">
      <a:solidFill>
        <a:schemeClr val="dk1">
          <a:lumMod val="15000"/>
          <a:lumOff val="85000"/>
        </a:schemeClr>
      </a:solidFill>
      <a:round/>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en-GB"/>
              <a:t>15-24 years olds </a:t>
            </a:r>
            <a:r>
              <a:rPr lang="en-GB" smtClean="0"/>
              <a:t>(%</a:t>
            </a:r>
            <a:r>
              <a:rPr lang="en-GB" baseline="0" smtClean="0"/>
              <a:t> of </a:t>
            </a:r>
            <a:r>
              <a:rPr lang="en-GB" smtClean="0"/>
              <a:t>working </a:t>
            </a:r>
            <a:r>
              <a:rPr lang="en-GB"/>
              <a:t>age </a:t>
            </a:r>
            <a:r>
              <a:rPr lang="en-GB" smtClean="0"/>
              <a:t>population) </a:t>
            </a:r>
            <a:endParaRPr lang="en-GB"/>
          </a:p>
        </c:rich>
      </c:tx>
      <c:layout/>
      <c:overlay val="0"/>
      <c:spPr>
        <a:noFill/>
        <a:ln>
          <a:noFill/>
        </a:ln>
        <a:effectLst/>
      </c:spPr>
    </c:title>
    <c:autoTitleDeleted val="0"/>
    <c:plotArea>
      <c:layout/>
      <c:barChart>
        <c:barDir val="col"/>
        <c:grouping val="clustered"/>
        <c:varyColors val="0"/>
        <c:ser>
          <c:idx val="0"/>
          <c:order val="0"/>
          <c:tx>
            <c:strRef>
              <c:f>Sheet2!$H$1</c:f>
              <c:strCache>
                <c:ptCount val="1"/>
                <c:pt idx="0">
                  <c:v>2000</c:v>
                </c:pt>
              </c:strCache>
            </c:strRef>
          </c:tx>
          <c:spPr>
            <a:solidFill>
              <a:schemeClr val="accent1"/>
            </a:solidFill>
            <a:ln>
              <a:noFill/>
            </a:ln>
            <a:effectLst/>
          </c:spPr>
          <c:invertIfNegative val="0"/>
          <c:cat>
            <c:strRef>
              <c:f>Sheet2!$C$2:$C$45</c:f>
              <c:strCache>
                <c:ptCount val="44"/>
                <c:pt idx="0">
                  <c:v>Eritrea</c:v>
                </c:pt>
                <c:pt idx="1">
                  <c:v>Zimbabwe</c:v>
                </c:pt>
                <c:pt idx="2">
                  <c:v>Rwanda</c:v>
                </c:pt>
                <c:pt idx="3">
                  <c:v>Kenya</c:v>
                </c:pt>
                <c:pt idx="4">
                  <c:v>Uganda</c:v>
                </c:pt>
                <c:pt idx="5">
                  <c:v>Zambia</c:v>
                </c:pt>
                <c:pt idx="6">
                  <c:v>Burundi</c:v>
                </c:pt>
                <c:pt idx="7">
                  <c:v>Swaziland</c:v>
                </c:pt>
                <c:pt idx="8">
                  <c:v>Mali</c:v>
                </c:pt>
                <c:pt idx="9">
                  <c:v>Burkina Faso</c:v>
                </c:pt>
                <c:pt idx="10">
                  <c:v>Gambia</c:v>
                </c:pt>
                <c:pt idx="11">
                  <c:v>Senegal</c:v>
                </c:pt>
                <c:pt idx="12">
                  <c:v>Malawi</c:v>
                </c:pt>
                <c:pt idx="13">
                  <c:v>Lesotho</c:v>
                </c:pt>
                <c:pt idx="14">
                  <c:v>Togo</c:v>
                </c:pt>
                <c:pt idx="15">
                  <c:v>Chad</c:v>
                </c:pt>
                <c:pt idx="16">
                  <c:v>Cabo Verde</c:v>
                </c:pt>
                <c:pt idx="17">
                  <c:v>Angola</c:v>
                </c:pt>
                <c:pt idx="18">
                  <c:v>Tanzania</c:v>
                </c:pt>
                <c:pt idx="19">
                  <c:v>Cameroon</c:v>
                </c:pt>
                <c:pt idx="20">
                  <c:v>Comoros</c:v>
                </c:pt>
                <c:pt idx="21">
                  <c:v>Botswana</c:v>
                </c:pt>
                <c:pt idx="22">
                  <c:v>Ethiopia</c:v>
                </c:pt>
                <c:pt idx="23">
                  <c:v>Mozambique</c:v>
                </c:pt>
                <c:pt idx="24">
                  <c:v>Sudan</c:v>
                </c:pt>
                <c:pt idx="25">
                  <c:v>Nigeria</c:v>
                </c:pt>
                <c:pt idx="26">
                  <c:v>Sierra Leone</c:v>
                </c:pt>
                <c:pt idx="27">
                  <c:v>Congo</c:v>
                </c:pt>
                <c:pt idx="28">
                  <c:v>Liberia</c:v>
                </c:pt>
                <c:pt idx="29">
                  <c:v>Benin</c:v>
                </c:pt>
                <c:pt idx="30">
                  <c:v>Guinea-Bissau</c:v>
                </c:pt>
                <c:pt idx="31">
                  <c:v>Mauritania</c:v>
                </c:pt>
                <c:pt idx="32">
                  <c:v>Madagascar</c:v>
                </c:pt>
                <c:pt idx="33">
                  <c:v>Central African Republic</c:v>
                </c:pt>
                <c:pt idx="34">
                  <c:v>Ghana</c:v>
                </c:pt>
                <c:pt idx="35">
                  <c:v>Somalia</c:v>
                </c:pt>
                <c:pt idx="36">
                  <c:v>Namibia</c:v>
                </c:pt>
                <c:pt idx="37">
                  <c:v>Côte d'Ivoire</c:v>
                </c:pt>
                <c:pt idx="38">
                  <c:v>Guinea</c:v>
                </c:pt>
                <c:pt idx="39">
                  <c:v>South Sudan</c:v>
                </c:pt>
                <c:pt idx="40">
                  <c:v>Gabon</c:v>
                </c:pt>
                <c:pt idx="41">
                  <c:v>Niger</c:v>
                </c:pt>
                <c:pt idx="42">
                  <c:v>South Africa</c:v>
                </c:pt>
                <c:pt idx="43">
                  <c:v>Mauritius</c:v>
                </c:pt>
              </c:strCache>
            </c:strRef>
          </c:cat>
          <c:val>
            <c:numRef>
              <c:f>Sheet2!$H$2:$H$45</c:f>
              <c:numCache>
                <c:formatCode>0.0%</c:formatCode>
                <c:ptCount val="44"/>
                <c:pt idx="0">
                  <c:v>0.4355608084460082</c:v>
                </c:pt>
                <c:pt idx="1">
                  <c:v>0.43290549166837244</c:v>
                </c:pt>
                <c:pt idx="2">
                  <c:v>0.41697675522084432</c:v>
                </c:pt>
                <c:pt idx="3">
                  <c:v>0.41643476771703719</c:v>
                </c:pt>
                <c:pt idx="4">
                  <c:v>0.41632529366238152</c:v>
                </c:pt>
                <c:pt idx="5">
                  <c:v>0.41613935100460786</c:v>
                </c:pt>
                <c:pt idx="6">
                  <c:v>0.41215872791471903</c:v>
                </c:pt>
                <c:pt idx="7">
                  <c:v>0.41099163465657634</c:v>
                </c:pt>
                <c:pt idx="8">
                  <c:v>0.40443396525671049</c:v>
                </c:pt>
                <c:pt idx="9">
                  <c:v>0.4034103217473734</c:v>
                </c:pt>
                <c:pt idx="10">
                  <c:v>0.40325432873533018</c:v>
                </c:pt>
                <c:pt idx="11">
                  <c:v>0.4026017325925364</c:v>
                </c:pt>
                <c:pt idx="12">
                  <c:v>0.40068563201801743</c:v>
                </c:pt>
                <c:pt idx="13">
                  <c:v>0.39754049934714508</c:v>
                </c:pt>
                <c:pt idx="14">
                  <c:v>0.39565459073342424</c:v>
                </c:pt>
                <c:pt idx="15">
                  <c:v>0.39258236338528307</c:v>
                </c:pt>
                <c:pt idx="16">
                  <c:v>0.38990949764764832</c:v>
                </c:pt>
                <c:pt idx="17">
                  <c:v>0.38936869566981014</c:v>
                </c:pt>
                <c:pt idx="18">
                  <c:v>0.3888546020173379</c:v>
                </c:pt>
                <c:pt idx="19">
                  <c:v>0.38815842740851503</c:v>
                </c:pt>
                <c:pt idx="20">
                  <c:v>0.38660501881452974</c:v>
                </c:pt>
                <c:pt idx="21">
                  <c:v>0.38569604461443396</c:v>
                </c:pt>
                <c:pt idx="22">
                  <c:v>0.38480193800566109</c:v>
                </c:pt>
                <c:pt idx="23">
                  <c:v>0.37778549208563672</c:v>
                </c:pt>
                <c:pt idx="24">
                  <c:v>0.37722070169451899</c:v>
                </c:pt>
                <c:pt idx="25">
                  <c:v>0.37507348633607718</c:v>
                </c:pt>
                <c:pt idx="26">
                  <c:v>0.37498255675869002</c:v>
                </c:pt>
                <c:pt idx="27">
                  <c:v>0.374249072422499</c:v>
                </c:pt>
                <c:pt idx="28">
                  <c:v>0.37417002222723317</c:v>
                </c:pt>
                <c:pt idx="29">
                  <c:v>0.3719079694843429</c:v>
                </c:pt>
                <c:pt idx="30">
                  <c:v>0.37123247306727608</c:v>
                </c:pt>
                <c:pt idx="31">
                  <c:v>0.37060338350876165</c:v>
                </c:pt>
                <c:pt idx="32">
                  <c:v>0.36835087468461924</c:v>
                </c:pt>
                <c:pt idx="33">
                  <c:v>0.36690138147233997</c:v>
                </c:pt>
                <c:pt idx="34">
                  <c:v>0.36490932703553852</c:v>
                </c:pt>
                <c:pt idx="35">
                  <c:v>0.36473309075435406</c:v>
                </c:pt>
                <c:pt idx="36">
                  <c:v>0.36285083026158726</c:v>
                </c:pt>
                <c:pt idx="37">
                  <c:v>0.36167545412908553</c:v>
                </c:pt>
                <c:pt idx="38">
                  <c:v>0.35943930512983224</c:v>
                </c:pt>
                <c:pt idx="39">
                  <c:v>0.3593613913270759</c:v>
                </c:pt>
                <c:pt idx="40">
                  <c:v>0.35886025272683347</c:v>
                </c:pt>
                <c:pt idx="41">
                  <c:v>0.34741703323413281</c:v>
                </c:pt>
                <c:pt idx="42">
                  <c:v>0.3167857506560024</c:v>
                </c:pt>
                <c:pt idx="43">
                  <c:v>0.26392189416560319</c:v>
                </c:pt>
              </c:numCache>
            </c:numRef>
          </c:val>
          <c:extLst xmlns:c16r2="http://schemas.microsoft.com/office/drawing/2015/06/chart">
            <c:ext xmlns:c16="http://schemas.microsoft.com/office/drawing/2014/chart" uri="{C3380CC4-5D6E-409C-BE32-E72D297353CC}">
              <c16:uniqueId val="{00000000-80E8-4493-BB60-A1E5B80997F0}"/>
            </c:ext>
          </c:extLst>
        </c:ser>
        <c:ser>
          <c:idx val="1"/>
          <c:order val="1"/>
          <c:tx>
            <c:strRef>
              <c:f>Sheet2!$I$1</c:f>
              <c:strCache>
                <c:ptCount val="1"/>
                <c:pt idx="0">
                  <c:v>2015</c:v>
                </c:pt>
              </c:strCache>
            </c:strRef>
          </c:tx>
          <c:spPr>
            <a:solidFill>
              <a:schemeClr val="accent3"/>
            </a:solidFill>
            <a:ln>
              <a:noFill/>
            </a:ln>
            <a:effectLst/>
          </c:spPr>
          <c:invertIfNegative val="0"/>
          <c:cat>
            <c:strRef>
              <c:f>Sheet2!$C$2:$C$45</c:f>
              <c:strCache>
                <c:ptCount val="44"/>
                <c:pt idx="0">
                  <c:v>Eritrea</c:v>
                </c:pt>
                <c:pt idx="1">
                  <c:v>Zimbabwe</c:v>
                </c:pt>
                <c:pt idx="2">
                  <c:v>Rwanda</c:v>
                </c:pt>
                <c:pt idx="3">
                  <c:v>Kenya</c:v>
                </c:pt>
                <c:pt idx="4">
                  <c:v>Uganda</c:v>
                </c:pt>
                <c:pt idx="5">
                  <c:v>Zambia</c:v>
                </c:pt>
                <c:pt idx="6">
                  <c:v>Burundi</c:v>
                </c:pt>
                <c:pt idx="7">
                  <c:v>Swaziland</c:v>
                </c:pt>
                <c:pt idx="8">
                  <c:v>Mali</c:v>
                </c:pt>
                <c:pt idx="9">
                  <c:v>Burkina Faso</c:v>
                </c:pt>
                <c:pt idx="10">
                  <c:v>Gambia</c:v>
                </c:pt>
                <c:pt idx="11">
                  <c:v>Senegal</c:v>
                </c:pt>
                <c:pt idx="12">
                  <c:v>Malawi</c:v>
                </c:pt>
                <c:pt idx="13">
                  <c:v>Lesotho</c:v>
                </c:pt>
                <c:pt idx="14">
                  <c:v>Togo</c:v>
                </c:pt>
                <c:pt idx="15">
                  <c:v>Chad</c:v>
                </c:pt>
                <c:pt idx="16">
                  <c:v>Cabo Verde</c:v>
                </c:pt>
                <c:pt idx="17">
                  <c:v>Angola</c:v>
                </c:pt>
                <c:pt idx="18">
                  <c:v>Tanzania</c:v>
                </c:pt>
                <c:pt idx="19">
                  <c:v>Cameroon</c:v>
                </c:pt>
                <c:pt idx="20">
                  <c:v>Comoros</c:v>
                </c:pt>
                <c:pt idx="21">
                  <c:v>Botswana</c:v>
                </c:pt>
                <c:pt idx="22">
                  <c:v>Ethiopia</c:v>
                </c:pt>
                <c:pt idx="23">
                  <c:v>Mozambique</c:v>
                </c:pt>
                <c:pt idx="24">
                  <c:v>Sudan</c:v>
                </c:pt>
                <c:pt idx="25">
                  <c:v>Nigeria</c:v>
                </c:pt>
                <c:pt idx="26">
                  <c:v>Sierra Leone</c:v>
                </c:pt>
                <c:pt idx="27">
                  <c:v>Congo</c:v>
                </c:pt>
                <c:pt idx="28">
                  <c:v>Liberia</c:v>
                </c:pt>
                <c:pt idx="29">
                  <c:v>Benin</c:v>
                </c:pt>
                <c:pt idx="30">
                  <c:v>Guinea-Bissau</c:v>
                </c:pt>
                <c:pt idx="31">
                  <c:v>Mauritania</c:v>
                </c:pt>
                <c:pt idx="32">
                  <c:v>Madagascar</c:v>
                </c:pt>
                <c:pt idx="33">
                  <c:v>Central African Republic</c:v>
                </c:pt>
                <c:pt idx="34">
                  <c:v>Ghana</c:v>
                </c:pt>
                <c:pt idx="35">
                  <c:v>Somalia</c:v>
                </c:pt>
                <c:pt idx="36">
                  <c:v>Namibia</c:v>
                </c:pt>
                <c:pt idx="37">
                  <c:v>Côte d'Ivoire</c:v>
                </c:pt>
                <c:pt idx="38">
                  <c:v>Guinea</c:v>
                </c:pt>
                <c:pt idx="39">
                  <c:v>South Sudan</c:v>
                </c:pt>
                <c:pt idx="40">
                  <c:v>Gabon</c:v>
                </c:pt>
                <c:pt idx="41">
                  <c:v>Niger</c:v>
                </c:pt>
                <c:pt idx="42">
                  <c:v>South Africa</c:v>
                </c:pt>
                <c:pt idx="43">
                  <c:v>Mauritius</c:v>
                </c:pt>
              </c:strCache>
            </c:strRef>
          </c:cat>
          <c:val>
            <c:numRef>
              <c:f>Sheet2!$I$2:$I$45</c:f>
              <c:numCache>
                <c:formatCode>0.0%</c:formatCode>
                <c:ptCount val="44"/>
                <c:pt idx="0">
                  <c:v>0.35066779229909023</c:v>
                </c:pt>
                <c:pt idx="1">
                  <c:v>0.37705449103146399</c:v>
                </c:pt>
                <c:pt idx="2">
                  <c:v>0.34353415173631102</c:v>
                </c:pt>
                <c:pt idx="3">
                  <c:v>0.35193015318855653</c:v>
                </c:pt>
                <c:pt idx="4">
                  <c:v>0.4106839711246994</c:v>
                </c:pt>
                <c:pt idx="5">
                  <c:v>0.39173606951948681</c:v>
                </c:pt>
                <c:pt idx="6">
                  <c:v>0.36484738364078856</c:v>
                </c:pt>
                <c:pt idx="7">
                  <c:v>0.39097081618127832</c:v>
                </c:pt>
                <c:pt idx="8">
                  <c:v>0.384739766547817</c:v>
                </c:pt>
                <c:pt idx="9">
                  <c:v>0.3832459803807724</c:v>
                </c:pt>
                <c:pt idx="10">
                  <c:v>0.37998640481468515</c:v>
                </c:pt>
                <c:pt idx="11">
                  <c:v>0.36832327596094772</c:v>
                </c:pt>
                <c:pt idx="12">
                  <c:v>0.40097270748292246</c:v>
                </c:pt>
                <c:pt idx="13">
                  <c:v>0.38168116550613279</c:v>
                </c:pt>
                <c:pt idx="14">
                  <c:v>0.35469389004819979</c:v>
                </c:pt>
                <c:pt idx="15">
                  <c:v>0.40620576574819783</c:v>
                </c:pt>
                <c:pt idx="16">
                  <c:v>0.32694470491664401</c:v>
                </c:pt>
                <c:pt idx="17">
                  <c:v>0.38926480690880849</c:v>
                </c:pt>
                <c:pt idx="18">
                  <c:v>0.37180129032641551</c:v>
                </c:pt>
                <c:pt idx="19">
                  <c:v>0.37357618303788132</c:v>
                </c:pt>
                <c:pt idx="20">
                  <c:v>0.34750501225217201</c:v>
                </c:pt>
                <c:pt idx="21">
                  <c:v>0.30232779984174335</c:v>
                </c:pt>
                <c:pt idx="22">
                  <c:v>0.39193286222670332</c:v>
                </c:pt>
                <c:pt idx="23">
                  <c:v>0.38948518430476375</c:v>
                </c:pt>
                <c:pt idx="24">
                  <c:v>0.35468311181793399</c:v>
                </c:pt>
                <c:pt idx="25">
                  <c:v>0.35720846166462411</c:v>
                </c:pt>
                <c:pt idx="26">
                  <c:v>0.36432762106237693</c:v>
                </c:pt>
                <c:pt idx="27">
                  <c:v>0.34538488104204423</c:v>
                </c:pt>
                <c:pt idx="28">
                  <c:v>0.35239104234210233</c:v>
                </c:pt>
                <c:pt idx="29">
                  <c:v>0.36364410347522869</c:v>
                </c:pt>
                <c:pt idx="30">
                  <c:v>0.3537809556522033</c:v>
                </c:pt>
                <c:pt idx="31">
                  <c:v>0.34378366815282868</c:v>
                </c:pt>
                <c:pt idx="32">
                  <c:v>0.37046087665543537</c:v>
                </c:pt>
                <c:pt idx="33">
                  <c:v>0.35975659667129073</c:v>
                </c:pt>
                <c:pt idx="34">
                  <c:v>0.33669231362185964</c:v>
                </c:pt>
                <c:pt idx="35">
                  <c:v>0.39457286712752382</c:v>
                </c:pt>
                <c:pt idx="36">
                  <c:v>0.35234233897163614</c:v>
                </c:pt>
                <c:pt idx="37">
                  <c:v>0.37214780908090711</c:v>
                </c:pt>
                <c:pt idx="38">
                  <c:v>0.36499145510464015</c:v>
                </c:pt>
                <c:pt idx="39">
                  <c:v>0.37403873029499424</c:v>
                </c:pt>
                <c:pt idx="40">
                  <c:v>0.33968850240149939</c:v>
                </c:pt>
                <c:pt idx="41">
                  <c:v>0.38022345580667122</c:v>
                </c:pt>
                <c:pt idx="42">
                  <c:v>0.2943453621781989</c:v>
                </c:pt>
                <c:pt idx="43">
                  <c:v>0.22382659518776465</c:v>
                </c:pt>
              </c:numCache>
            </c:numRef>
          </c:val>
          <c:extLst xmlns:c16r2="http://schemas.microsoft.com/office/drawing/2015/06/chart">
            <c:ext xmlns:c16="http://schemas.microsoft.com/office/drawing/2014/chart" uri="{C3380CC4-5D6E-409C-BE32-E72D297353CC}">
              <c16:uniqueId val="{00000001-80E8-4493-BB60-A1E5B80997F0}"/>
            </c:ext>
          </c:extLst>
        </c:ser>
        <c:dLbls>
          <c:showLegendKey val="0"/>
          <c:showVal val="0"/>
          <c:showCatName val="0"/>
          <c:showSerName val="0"/>
          <c:showPercent val="0"/>
          <c:showBubbleSize val="0"/>
        </c:dLbls>
        <c:gapWidth val="247"/>
        <c:overlap val="-27"/>
        <c:axId val="173844352"/>
        <c:axId val="173845888"/>
      </c:barChart>
      <c:lineChart>
        <c:grouping val="standard"/>
        <c:varyColors val="0"/>
        <c:ser>
          <c:idx val="2"/>
          <c:order val="2"/>
          <c:spPr>
            <a:ln w="22225" cap="rnd">
              <a:solidFill>
                <a:schemeClr val="tx2"/>
              </a:solidFill>
              <a:prstDash val="dash"/>
              <a:round/>
            </a:ln>
            <a:effectLst/>
          </c:spPr>
          <c:marker>
            <c:symbol val="none"/>
          </c:marker>
          <c:val>
            <c:numRef>
              <c:f>Sheet2!$J$2:$J$45</c:f>
              <c:numCache>
                <c:formatCode>General</c:formatCode>
                <c:ptCount val="44"/>
                <c:pt idx="0">
                  <c:v>0.25588619966362508</c:v>
                </c:pt>
                <c:pt idx="1">
                  <c:v>0.25588619966362508</c:v>
                </c:pt>
                <c:pt idx="2">
                  <c:v>0.25588619966362508</c:v>
                </c:pt>
                <c:pt idx="3">
                  <c:v>0.25588619966362508</c:v>
                </c:pt>
                <c:pt idx="4">
                  <c:v>0.25588619966362508</c:v>
                </c:pt>
                <c:pt idx="5">
                  <c:v>0.25588619966362508</c:v>
                </c:pt>
                <c:pt idx="6">
                  <c:v>0.25588619966362508</c:v>
                </c:pt>
                <c:pt idx="7">
                  <c:v>0.25588619966362508</c:v>
                </c:pt>
                <c:pt idx="8">
                  <c:v>0.25588619966362508</c:v>
                </c:pt>
                <c:pt idx="9">
                  <c:v>0.25588619966362508</c:v>
                </c:pt>
                <c:pt idx="10">
                  <c:v>0.25588619966362508</c:v>
                </c:pt>
                <c:pt idx="11">
                  <c:v>0.25588619966362508</c:v>
                </c:pt>
                <c:pt idx="12">
                  <c:v>0.25588619966362508</c:v>
                </c:pt>
                <c:pt idx="13">
                  <c:v>0.25588619966362508</c:v>
                </c:pt>
                <c:pt idx="14">
                  <c:v>0.25588619966362508</c:v>
                </c:pt>
                <c:pt idx="15">
                  <c:v>0.25588619966362508</c:v>
                </c:pt>
                <c:pt idx="16">
                  <c:v>0.25588619966362508</c:v>
                </c:pt>
                <c:pt idx="17">
                  <c:v>0.25588619966362508</c:v>
                </c:pt>
                <c:pt idx="18">
                  <c:v>0.25588619966362508</c:v>
                </c:pt>
                <c:pt idx="19">
                  <c:v>0.25588619966362508</c:v>
                </c:pt>
                <c:pt idx="20">
                  <c:v>0.25588619966362508</c:v>
                </c:pt>
                <c:pt idx="21">
                  <c:v>0.25588619966362508</c:v>
                </c:pt>
                <c:pt idx="22">
                  <c:v>0.25588619966362508</c:v>
                </c:pt>
                <c:pt idx="23">
                  <c:v>0.25588619966362508</c:v>
                </c:pt>
                <c:pt idx="24">
                  <c:v>0.25588619966362508</c:v>
                </c:pt>
                <c:pt idx="25">
                  <c:v>0.25588619966362508</c:v>
                </c:pt>
                <c:pt idx="26">
                  <c:v>0.25588619966362508</c:v>
                </c:pt>
                <c:pt idx="27">
                  <c:v>0.25588619966362508</c:v>
                </c:pt>
                <c:pt idx="28">
                  <c:v>0.25588619966362508</c:v>
                </c:pt>
                <c:pt idx="29">
                  <c:v>0.25588619966362508</c:v>
                </c:pt>
                <c:pt idx="30">
                  <c:v>0.25588619966362508</c:v>
                </c:pt>
                <c:pt idx="31">
                  <c:v>0.25588619966362508</c:v>
                </c:pt>
                <c:pt idx="32">
                  <c:v>0.25588619966362508</c:v>
                </c:pt>
                <c:pt idx="33">
                  <c:v>0.25588619966362508</c:v>
                </c:pt>
                <c:pt idx="34">
                  <c:v>0.25588619966362508</c:v>
                </c:pt>
                <c:pt idx="35">
                  <c:v>0.25588619966362508</c:v>
                </c:pt>
                <c:pt idx="36">
                  <c:v>0.25588619966362508</c:v>
                </c:pt>
                <c:pt idx="37">
                  <c:v>0.25588619966362508</c:v>
                </c:pt>
                <c:pt idx="38">
                  <c:v>0.25588619966362508</c:v>
                </c:pt>
                <c:pt idx="39">
                  <c:v>0.25588619966362508</c:v>
                </c:pt>
                <c:pt idx="40">
                  <c:v>0.25588619966362508</c:v>
                </c:pt>
                <c:pt idx="41">
                  <c:v>0.25588619966362508</c:v>
                </c:pt>
                <c:pt idx="42">
                  <c:v>0.25588619966362508</c:v>
                </c:pt>
                <c:pt idx="43">
                  <c:v>0.25588619966362508</c:v>
                </c:pt>
              </c:numCache>
            </c:numRef>
          </c:val>
          <c:smooth val="0"/>
          <c:extLst xmlns:c16r2="http://schemas.microsoft.com/office/drawing/2015/06/chart">
            <c:ext xmlns:c16="http://schemas.microsoft.com/office/drawing/2014/chart" uri="{C3380CC4-5D6E-409C-BE32-E72D297353CC}">
              <c16:uniqueId val="{00000002-80E8-4493-BB60-A1E5B80997F0}"/>
            </c:ext>
          </c:extLst>
        </c:ser>
        <c:dLbls>
          <c:showLegendKey val="0"/>
          <c:showVal val="0"/>
          <c:showCatName val="0"/>
          <c:showSerName val="0"/>
          <c:showPercent val="0"/>
          <c:showBubbleSize val="0"/>
        </c:dLbls>
        <c:marker val="1"/>
        <c:smooth val="0"/>
        <c:axId val="173844352"/>
        <c:axId val="173845888"/>
      </c:lineChart>
      <c:catAx>
        <c:axId val="173844352"/>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out"/>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600" b="0" i="0" u="none" strike="noStrike" kern="1200" cap="none" spc="0" normalizeH="0" baseline="0">
                <a:solidFill>
                  <a:schemeClr val="dk1">
                    <a:lumMod val="65000"/>
                    <a:lumOff val="35000"/>
                  </a:schemeClr>
                </a:solidFill>
                <a:latin typeface="+mn-lt"/>
                <a:ea typeface="+mn-ea"/>
                <a:cs typeface="+mn-cs"/>
              </a:defRPr>
            </a:pPr>
            <a:endParaRPr lang="en-US"/>
          </a:p>
        </c:txPr>
        <c:crossAx val="173845888"/>
        <c:crosses val="autoZero"/>
        <c:auto val="1"/>
        <c:lblAlgn val="ctr"/>
        <c:lblOffset val="100"/>
        <c:tickLblSkip val="1"/>
        <c:noMultiLvlLbl val="0"/>
      </c:catAx>
      <c:valAx>
        <c:axId val="173845888"/>
        <c:scaling>
          <c:orientation val="minMax"/>
          <c:min val="0.15000000000000002"/>
        </c:scaling>
        <c:delete val="0"/>
        <c:axPos val="l"/>
        <c:majorGridlines>
          <c:spPr>
            <a:ln w="9525" cap="flat" cmpd="sng" algn="ctr">
              <a:solidFill>
                <a:schemeClr val="dk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dk1">
                    <a:lumMod val="65000"/>
                    <a:lumOff val="35000"/>
                  </a:schemeClr>
                </a:solidFill>
                <a:latin typeface="+mn-lt"/>
                <a:ea typeface="+mn-ea"/>
                <a:cs typeface="+mn-cs"/>
              </a:defRPr>
            </a:pPr>
            <a:endParaRPr lang="en-US"/>
          </a:p>
        </c:txPr>
        <c:crossAx val="173844352"/>
        <c:crosses val="autoZero"/>
        <c:crossBetween val="between"/>
      </c:valAx>
      <c:spPr>
        <a:pattFill prst="ltDnDiag">
          <a:fgClr>
            <a:schemeClr val="dk1">
              <a:lumMod val="15000"/>
              <a:lumOff val="85000"/>
            </a:schemeClr>
          </a:fgClr>
          <a:bgClr>
            <a:schemeClr val="lt1"/>
          </a:bgClr>
        </a:pattFill>
        <a:ln>
          <a:noFill/>
        </a:ln>
        <a:effectLst/>
      </c:spPr>
    </c:plotArea>
    <c:legend>
      <c:legendPos val="b"/>
      <c:legendEntry>
        <c:idx val="2"/>
        <c:delete val="1"/>
      </c:legendEntry>
      <c:layout/>
      <c:overlay val="0"/>
      <c:spPr>
        <a:noFill/>
        <a:ln>
          <a:noFill/>
        </a:ln>
        <a:effectLst/>
      </c:spPr>
      <c:txPr>
        <a:bodyPr rot="0" spcFirstLastPara="1" vertOverflow="ellipsis" vert="horz" wrap="square" anchor="ctr" anchorCtr="1"/>
        <a:lstStyle/>
        <a:p>
          <a:pPr>
            <a:defRPr sz="1600"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solidFill>
      <a:schemeClr val="accent5">
        <a:lumMod val="20000"/>
        <a:lumOff val="80000"/>
      </a:schemeClr>
    </a:solidFill>
    <a:ln w="9525" cap="flat" cmpd="sng" algn="ctr">
      <a:solidFill>
        <a:schemeClr val="dk1">
          <a:lumMod val="15000"/>
          <a:lumOff val="85000"/>
        </a:schemeClr>
      </a:solidFill>
      <a:round/>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en-US" dirty="0"/>
              <a:t>Projected Change in Secondary Educational Attainment in Pop15+, 2000-2015</a:t>
            </a:r>
          </a:p>
        </c:rich>
      </c:tx>
      <c:layout/>
      <c:overlay val="0"/>
      <c:spPr>
        <a:noFill/>
        <a:ln>
          <a:noFill/>
        </a:ln>
        <a:effectLst/>
      </c:spPr>
    </c:title>
    <c:autoTitleDeleted val="0"/>
    <c:plotArea>
      <c:layout/>
      <c:barChart>
        <c:barDir val="col"/>
        <c:grouping val="clustered"/>
        <c:varyColors val="0"/>
        <c:ser>
          <c:idx val="0"/>
          <c:order val="0"/>
          <c:tx>
            <c:strRef>
              <c:f>Sheet1!$U$2</c:f>
              <c:strCache>
                <c:ptCount val="1"/>
                <c:pt idx="0">
                  <c:v>Difference</c:v>
                </c:pt>
              </c:strCache>
            </c:strRef>
          </c:tx>
          <c:spPr>
            <a:solidFill>
              <a:schemeClr val="accent1"/>
            </a:solidFill>
            <a:ln>
              <a:noFill/>
            </a:ln>
            <a:effectLst/>
          </c:spPr>
          <c:invertIfNegative val="0"/>
          <c:cat>
            <c:strRef>
              <c:f>Sheet1!$N$3:$N$41</c:f>
              <c:strCache>
                <c:ptCount val="39"/>
                <c:pt idx="0">
                  <c:v>Liberia</c:v>
                </c:pt>
                <c:pt idx="1">
                  <c:v>Madagascar</c:v>
                </c:pt>
                <c:pt idx="2">
                  <c:v>Niger</c:v>
                </c:pt>
                <c:pt idx="3">
                  <c:v>Mali</c:v>
                </c:pt>
                <c:pt idx="4">
                  <c:v>Chad</c:v>
                </c:pt>
                <c:pt idx="5">
                  <c:v>Tanzania</c:v>
                </c:pt>
                <c:pt idx="6">
                  <c:v>Burkina Faso</c:v>
                </c:pt>
                <c:pt idx="7">
                  <c:v>Uganda</c:v>
                </c:pt>
                <c:pt idx="8">
                  <c:v>Burundi</c:v>
                </c:pt>
                <c:pt idx="9">
                  <c:v>Senegal</c:v>
                </c:pt>
                <c:pt idx="10">
                  <c:v>Cent Afr Rep</c:v>
                </c:pt>
                <c:pt idx="11">
                  <c:v>Ethiopia</c:v>
                </c:pt>
                <c:pt idx="12">
                  <c:v>Somalia</c:v>
                </c:pt>
                <c:pt idx="13">
                  <c:v>Guinea</c:v>
                </c:pt>
                <c:pt idx="14">
                  <c:v>Sudan</c:v>
                </c:pt>
                <c:pt idx="15">
                  <c:v>Rwanda</c:v>
                </c:pt>
                <c:pt idx="16">
                  <c:v>Sao Tome</c:v>
                </c:pt>
                <c:pt idx="17">
                  <c:v>Sierra Leone</c:v>
                </c:pt>
                <c:pt idx="18">
                  <c:v>Capo Verde</c:v>
                </c:pt>
                <c:pt idx="19">
                  <c:v>Congo</c:v>
                </c:pt>
                <c:pt idx="20">
                  <c:v>Benin</c:v>
                </c:pt>
                <c:pt idx="21">
                  <c:v>Mozambique</c:v>
                </c:pt>
                <c:pt idx="22">
                  <c:v>Mauritius</c:v>
                </c:pt>
                <c:pt idx="23">
                  <c:v>Cote d'Ivoire</c:v>
                </c:pt>
                <c:pt idx="24">
                  <c:v>Comoros</c:v>
                </c:pt>
                <c:pt idx="25">
                  <c:v>Ghana</c:v>
                </c:pt>
                <c:pt idx="26">
                  <c:v>Lesotho</c:v>
                </c:pt>
                <c:pt idx="27">
                  <c:v>Cameroon</c:v>
                </c:pt>
                <c:pt idx="28">
                  <c:v>South Africa</c:v>
                </c:pt>
                <c:pt idx="29">
                  <c:v>Zambia</c:v>
                </c:pt>
                <c:pt idx="30">
                  <c:v>Guinea-Bissau</c:v>
                </c:pt>
                <c:pt idx="31">
                  <c:v>Malawi</c:v>
                </c:pt>
                <c:pt idx="32">
                  <c:v>Gabon</c:v>
                </c:pt>
                <c:pt idx="33">
                  <c:v>Gambia</c:v>
                </c:pt>
                <c:pt idx="34">
                  <c:v>Namibia</c:v>
                </c:pt>
                <c:pt idx="35">
                  <c:v>Nigeria</c:v>
                </c:pt>
                <c:pt idx="36">
                  <c:v>Swaziland</c:v>
                </c:pt>
                <c:pt idx="37">
                  <c:v>Kenya</c:v>
                </c:pt>
                <c:pt idx="38">
                  <c:v>Zimbabwe</c:v>
                </c:pt>
              </c:strCache>
            </c:strRef>
          </c:cat>
          <c:val>
            <c:numRef>
              <c:f>Sheet1!$U$3:$U$41</c:f>
              <c:numCache>
                <c:formatCode>General</c:formatCode>
                <c:ptCount val="39"/>
                <c:pt idx="0">
                  <c:v>-0.08</c:v>
                </c:pt>
                <c:pt idx="1">
                  <c:v>9.9999999999999811E-3</c:v>
                </c:pt>
                <c:pt idx="2">
                  <c:v>3.0000000000000006E-2</c:v>
                </c:pt>
                <c:pt idx="3">
                  <c:v>3.9999999999999987E-2</c:v>
                </c:pt>
                <c:pt idx="4">
                  <c:v>3.9999999999999994E-2</c:v>
                </c:pt>
                <c:pt idx="5">
                  <c:v>4.9999999999999996E-2</c:v>
                </c:pt>
                <c:pt idx="6">
                  <c:v>4.9999999999999996E-2</c:v>
                </c:pt>
                <c:pt idx="7">
                  <c:v>5.9999999999999984E-2</c:v>
                </c:pt>
                <c:pt idx="8">
                  <c:v>6.0000000000000005E-2</c:v>
                </c:pt>
                <c:pt idx="9">
                  <c:v>6.0000000000000012E-2</c:v>
                </c:pt>
                <c:pt idx="10">
                  <c:v>6.0000000000000026E-2</c:v>
                </c:pt>
                <c:pt idx="11">
                  <c:v>6.9999999999999993E-2</c:v>
                </c:pt>
                <c:pt idx="12">
                  <c:v>7.0000000000000007E-2</c:v>
                </c:pt>
                <c:pt idx="13">
                  <c:v>7.9999999999999988E-2</c:v>
                </c:pt>
                <c:pt idx="14">
                  <c:v>7.9999999999999988E-2</c:v>
                </c:pt>
                <c:pt idx="15">
                  <c:v>0.08</c:v>
                </c:pt>
                <c:pt idx="16">
                  <c:v>8.0000000000000016E-2</c:v>
                </c:pt>
                <c:pt idx="17">
                  <c:v>8.0000000000000016E-2</c:v>
                </c:pt>
                <c:pt idx="18">
                  <c:v>8.9999999999999969E-2</c:v>
                </c:pt>
                <c:pt idx="19">
                  <c:v>8.9999999999999969E-2</c:v>
                </c:pt>
                <c:pt idx="20">
                  <c:v>0.09</c:v>
                </c:pt>
                <c:pt idx="21">
                  <c:v>9.0000000000000011E-2</c:v>
                </c:pt>
                <c:pt idx="22">
                  <c:v>9.0000000000000052E-2</c:v>
                </c:pt>
                <c:pt idx="23">
                  <c:v>0.1</c:v>
                </c:pt>
                <c:pt idx="24">
                  <c:v>0.10000000000000003</c:v>
                </c:pt>
                <c:pt idx="25">
                  <c:v>0.11000000000000004</c:v>
                </c:pt>
                <c:pt idx="26">
                  <c:v>0.12</c:v>
                </c:pt>
                <c:pt idx="27">
                  <c:v>0.12000000000000002</c:v>
                </c:pt>
                <c:pt idx="28">
                  <c:v>0.12999999999999989</c:v>
                </c:pt>
                <c:pt idx="29">
                  <c:v>0.12999999999999995</c:v>
                </c:pt>
                <c:pt idx="30">
                  <c:v>0.13</c:v>
                </c:pt>
                <c:pt idx="31">
                  <c:v>0.14000000000000001</c:v>
                </c:pt>
                <c:pt idx="32">
                  <c:v>0.15999999999999995</c:v>
                </c:pt>
                <c:pt idx="33">
                  <c:v>0.15999999999999998</c:v>
                </c:pt>
                <c:pt idx="34">
                  <c:v>0.16000000000000009</c:v>
                </c:pt>
                <c:pt idx="35">
                  <c:v>0.16999999999999993</c:v>
                </c:pt>
                <c:pt idx="36">
                  <c:v>0.18999999999999995</c:v>
                </c:pt>
                <c:pt idx="37">
                  <c:v>0.21000000000000008</c:v>
                </c:pt>
                <c:pt idx="38">
                  <c:v>0.21999999999999997</c:v>
                </c:pt>
              </c:numCache>
            </c:numRef>
          </c:val>
          <c:extLst xmlns:c16r2="http://schemas.microsoft.com/office/drawing/2015/06/chart">
            <c:ext xmlns:c16="http://schemas.microsoft.com/office/drawing/2014/chart" uri="{C3380CC4-5D6E-409C-BE32-E72D297353CC}">
              <c16:uniqueId val="{00000000-C9CC-49E4-822E-72A812A27922}"/>
            </c:ext>
          </c:extLst>
        </c:ser>
        <c:dLbls>
          <c:showLegendKey val="0"/>
          <c:showVal val="0"/>
          <c:showCatName val="0"/>
          <c:showSerName val="0"/>
          <c:showPercent val="0"/>
          <c:showBubbleSize val="0"/>
        </c:dLbls>
        <c:gapWidth val="267"/>
        <c:overlap val="-43"/>
        <c:axId val="175381504"/>
        <c:axId val="175420160"/>
      </c:barChart>
      <c:catAx>
        <c:axId val="175381504"/>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600" b="0" i="0" u="none" strike="noStrike" kern="1200" cap="none" spc="0" normalizeH="0" baseline="0">
                <a:solidFill>
                  <a:schemeClr val="dk1">
                    <a:lumMod val="65000"/>
                    <a:lumOff val="35000"/>
                  </a:schemeClr>
                </a:solidFill>
                <a:latin typeface="+mn-lt"/>
                <a:ea typeface="+mn-ea"/>
                <a:cs typeface="+mn-cs"/>
              </a:defRPr>
            </a:pPr>
            <a:endParaRPr lang="en-US"/>
          </a:p>
        </c:txPr>
        <c:crossAx val="175420160"/>
        <c:crosses val="autoZero"/>
        <c:auto val="1"/>
        <c:lblAlgn val="ctr"/>
        <c:lblOffset val="100"/>
        <c:tickLblSkip val="1"/>
        <c:noMultiLvlLbl val="0"/>
      </c:catAx>
      <c:valAx>
        <c:axId val="175420160"/>
        <c:scaling>
          <c:orientation val="minMax"/>
        </c:scaling>
        <c:delete val="0"/>
        <c:axPos val="l"/>
        <c:majorGridlines>
          <c:spPr>
            <a:ln w="9525" cap="flat" cmpd="sng" algn="ctr">
              <a:solidFill>
                <a:schemeClr val="dk1">
                  <a:lumMod val="15000"/>
                  <a:lumOff val="85000"/>
                </a:schemeClr>
              </a:solidFill>
              <a:round/>
            </a:ln>
            <a:effectLst/>
          </c:spPr>
        </c:majorGridlines>
        <c:title>
          <c:tx>
            <c:rich>
              <a:bodyPr rot="-5400000" spcFirstLastPara="1" vertOverflow="ellipsis" vert="horz" wrap="square" anchor="ctr" anchorCtr="1"/>
              <a:lstStyle/>
              <a:p>
                <a:pPr>
                  <a:defRPr sz="1600" b="1" i="0" u="none" strike="noStrike" kern="1200" baseline="0">
                    <a:solidFill>
                      <a:schemeClr val="dk1">
                        <a:lumMod val="65000"/>
                        <a:lumOff val="35000"/>
                      </a:schemeClr>
                    </a:solidFill>
                    <a:latin typeface="+mn-lt"/>
                    <a:ea typeface="+mn-ea"/>
                    <a:cs typeface="+mn-cs"/>
                  </a:defRPr>
                </a:pPr>
                <a:r>
                  <a:rPr lang="en-GB" sz="1600"/>
                  <a:t>Change 2000-2015</a:t>
                </a:r>
              </a:p>
            </c:rich>
          </c:tx>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dk1">
                    <a:lumMod val="65000"/>
                    <a:lumOff val="35000"/>
                  </a:schemeClr>
                </a:solidFill>
                <a:latin typeface="+mn-lt"/>
                <a:ea typeface="+mn-ea"/>
                <a:cs typeface="+mn-cs"/>
              </a:defRPr>
            </a:pPr>
            <a:endParaRPr lang="en-US"/>
          </a:p>
        </c:txPr>
        <c:crossAx val="175381504"/>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accent5">
        <a:lumMod val="20000"/>
        <a:lumOff val="80000"/>
      </a:schemeClr>
    </a:solidFill>
    <a:ln w="9525" cap="flat" cmpd="sng" algn="ctr">
      <a:solidFill>
        <a:schemeClr val="dk1">
          <a:lumMod val="15000"/>
          <a:lumOff val="85000"/>
        </a:schemeClr>
      </a:solidFill>
      <a:round/>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en-GB"/>
              <a:t>Employment in agriculture (in % of LF)</a:t>
            </a:r>
          </a:p>
        </c:rich>
      </c:tx>
      <c:layout/>
      <c:overlay val="0"/>
      <c:spPr>
        <a:noFill/>
        <a:ln>
          <a:noFill/>
        </a:ln>
        <a:effectLst/>
      </c:spPr>
    </c:title>
    <c:autoTitleDeleted val="0"/>
    <c:plotArea>
      <c:layout/>
      <c:barChart>
        <c:barDir val="col"/>
        <c:grouping val="clustered"/>
        <c:varyColors val="0"/>
        <c:ser>
          <c:idx val="0"/>
          <c:order val="0"/>
          <c:spPr>
            <a:solidFill>
              <a:schemeClr val="accent1"/>
            </a:solidFill>
            <a:ln>
              <a:noFill/>
            </a:ln>
            <a:effectLst/>
          </c:spPr>
          <c:invertIfNegative val="0"/>
          <c:cat>
            <c:strRef>
              <c:f>[API_SL.AGR.EMPL.ZS_DS2_en_excel_v2.xls]Data!$BK$21:$BK$51</c:f>
              <c:strCache>
                <c:ptCount val="31"/>
                <c:pt idx="0">
                  <c:v>Madagascar</c:v>
                </c:pt>
                <c:pt idx="1">
                  <c:v>Rwanda</c:v>
                </c:pt>
                <c:pt idx="2">
                  <c:v>Burkina Faso</c:v>
                </c:pt>
                <c:pt idx="3">
                  <c:v>Guinea</c:v>
                </c:pt>
                <c:pt idx="4">
                  <c:v>Guinea</c:v>
                </c:pt>
                <c:pt idx="5">
                  <c:v>Uganda</c:v>
                </c:pt>
                <c:pt idx="6">
                  <c:v>Tanzania</c:v>
                </c:pt>
                <c:pt idx="7">
                  <c:v>Sierra Leone</c:v>
                </c:pt>
                <c:pt idx="8">
                  <c:v>Zimbabwe</c:v>
                </c:pt>
                <c:pt idx="9">
                  <c:v>Zambia</c:v>
                </c:pt>
                <c:pt idx="10">
                  <c:v>Malawi</c:v>
                </c:pt>
                <c:pt idx="11">
                  <c:v>Kenya</c:v>
                </c:pt>
                <c:pt idx="12">
                  <c:v>Niger</c:v>
                </c:pt>
                <c:pt idx="13">
                  <c:v>Togo</c:v>
                </c:pt>
                <c:pt idx="14">
                  <c:v>Mali</c:v>
                </c:pt>
                <c:pt idx="15">
                  <c:v>Ghana</c:v>
                </c:pt>
                <c:pt idx="16">
                  <c:v>Liberia</c:v>
                </c:pt>
                <c:pt idx="17">
                  <c:v>Nigeria</c:v>
                </c:pt>
                <c:pt idx="18">
                  <c:v>Benin</c:v>
                </c:pt>
                <c:pt idx="19">
                  <c:v>Sudan</c:v>
                </c:pt>
                <c:pt idx="20">
                  <c:v>Senegal</c:v>
                </c:pt>
                <c:pt idx="21">
                  <c:v>Congo, Rep.</c:v>
                </c:pt>
                <c:pt idx="22">
                  <c:v>Gambia, The</c:v>
                </c:pt>
                <c:pt idx="23">
                  <c:v>Ethiopia</c:v>
                </c:pt>
                <c:pt idx="24">
                  <c:v>Botswana</c:v>
                </c:pt>
                <c:pt idx="25">
                  <c:v>Namibia</c:v>
                </c:pt>
                <c:pt idx="26">
                  <c:v>Sao Tome and Principe</c:v>
                </c:pt>
                <c:pt idx="27">
                  <c:v>Gabon</c:v>
                </c:pt>
                <c:pt idx="28">
                  <c:v>Lesotho</c:v>
                </c:pt>
                <c:pt idx="29">
                  <c:v>Mauritius</c:v>
                </c:pt>
                <c:pt idx="30">
                  <c:v>South Africa</c:v>
                </c:pt>
              </c:strCache>
            </c:strRef>
          </c:cat>
          <c:val>
            <c:numRef>
              <c:f>[API_SL.AGR.EMPL.ZS_DS2_en_excel_v2.xls]Data!$BL$21:$BL$51</c:f>
              <c:numCache>
                <c:formatCode>General</c:formatCode>
                <c:ptCount val="31"/>
                <c:pt idx="0">
                  <c:v>78.650001525878906</c:v>
                </c:pt>
                <c:pt idx="1">
                  <c:v>77.050003051757798</c:v>
                </c:pt>
                <c:pt idx="2">
                  <c:v>76.866668701171875</c:v>
                </c:pt>
                <c:pt idx="3">
                  <c:v>74.550003051757798</c:v>
                </c:pt>
                <c:pt idx="4">
                  <c:v>74.523531608484618</c:v>
                </c:pt>
                <c:pt idx="5">
                  <c:v>72.433334350585938</c:v>
                </c:pt>
                <c:pt idx="6">
                  <c:v>70.166666666666671</c:v>
                </c:pt>
                <c:pt idx="7">
                  <c:v>68.5</c:v>
                </c:pt>
                <c:pt idx="8">
                  <c:v>65.300003051757798</c:v>
                </c:pt>
                <c:pt idx="9">
                  <c:v>65.233333587646499</c:v>
                </c:pt>
                <c:pt idx="10">
                  <c:v>64.099998474121094</c:v>
                </c:pt>
                <c:pt idx="11">
                  <c:v>61.099998474121101</c:v>
                </c:pt>
                <c:pt idx="12">
                  <c:v>56.900001525878899</c:v>
                </c:pt>
                <c:pt idx="13">
                  <c:v>54.099998474121101</c:v>
                </c:pt>
                <c:pt idx="14">
                  <c:v>53.75</c:v>
                </c:pt>
                <c:pt idx="15">
                  <c:v>47.80000050862634</c:v>
                </c:pt>
                <c:pt idx="16">
                  <c:v>47.049999237060547</c:v>
                </c:pt>
                <c:pt idx="17">
                  <c:v>46.599998474121101</c:v>
                </c:pt>
                <c:pt idx="18">
                  <c:v>45.099998474121101</c:v>
                </c:pt>
                <c:pt idx="19">
                  <c:v>44.599998474121101</c:v>
                </c:pt>
                <c:pt idx="20">
                  <c:v>39.899999618530302</c:v>
                </c:pt>
                <c:pt idx="21">
                  <c:v>35.400001525878899</c:v>
                </c:pt>
                <c:pt idx="22">
                  <c:v>31.5</c:v>
                </c:pt>
                <c:pt idx="23">
                  <c:v>31.033333381017048</c:v>
                </c:pt>
                <c:pt idx="24">
                  <c:v>28.149999618530298</c:v>
                </c:pt>
                <c:pt idx="25">
                  <c:v>27.666666348775234</c:v>
                </c:pt>
                <c:pt idx="26">
                  <c:v>26.100000381469702</c:v>
                </c:pt>
                <c:pt idx="27">
                  <c:v>24.200000762939499</c:v>
                </c:pt>
                <c:pt idx="28">
                  <c:v>12.1000003814697</c:v>
                </c:pt>
                <c:pt idx="29">
                  <c:v>8.7250000834465027</c:v>
                </c:pt>
                <c:pt idx="30">
                  <c:v>5.609090935100209</c:v>
                </c:pt>
              </c:numCache>
            </c:numRef>
          </c:val>
          <c:extLst xmlns:c16r2="http://schemas.microsoft.com/office/drawing/2015/06/chart">
            <c:ext xmlns:c16="http://schemas.microsoft.com/office/drawing/2014/chart" uri="{C3380CC4-5D6E-409C-BE32-E72D297353CC}">
              <c16:uniqueId val="{00000000-5D9F-4A88-99FA-7F7DBADD0BE5}"/>
            </c:ext>
          </c:extLst>
        </c:ser>
        <c:dLbls>
          <c:showLegendKey val="0"/>
          <c:showVal val="0"/>
          <c:showCatName val="0"/>
          <c:showSerName val="0"/>
          <c:showPercent val="0"/>
          <c:showBubbleSize val="0"/>
        </c:dLbls>
        <c:gapWidth val="267"/>
        <c:overlap val="-43"/>
        <c:axId val="176771072"/>
        <c:axId val="176772608"/>
      </c:barChart>
      <c:catAx>
        <c:axId val="176771072"/>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600" b="0" i="0" u="none" strike="noStrike" kern="1200" cap="none" spc="0" normalizeH="0" baseline="0">
                <a:solidFill>
                  <a:schemeClr val="dk1">
                    <a:lumMod val="65000"/>
                    <a:lumOff val="35000"/>
                  </a:schemeClr>
                </a:solidFill>
                <a:latin typeface="+mn-lt"/>
                <a:ea typeface="+mn-ea"/>
                <a:cs typeface="+mn-cs"/>
              </a:defRPr>
            </a:pPr>
            <a:endParaRPr lang="en-US"/>
          </a:p>
        </c:txPr>
        <c:crossAx val="176772608"/>
        <c:crosses val="autoZero"/>
        <c:auto val="1"/>
        <c:lblAlgn val="ctr"/>
        <c:lblOffset val="100"/>
        <c:noMultiLvlLbl val="0"/>
      </c:catAx>
      <c:valAx>
        <c:axId val="176772608"/>
        <c:scaling>
          <c:orientation val="minMax"/>
        </c:scaling>
        <c:delete val="0"/>
        <c:axPos val="l"/>
        <c:majorGridlines>
          <c:spPr>
            <a:ln w="9525" cap="flat" cmpd="sng" algn="ctr">
              <a:solidFill>
                <a:schemeClr val="dk1">
                  <a:lumMod val="15000"/>
                  <a:lumOff val="85000"/>
                </a:schemeClr>
              </a:solidFill>
              <a:round/>
            </a:ln>
            <a:effectLst/>
          </c:spPr>
        </c:majorGridlines>
        <c:title>
          <c:tx>
            <c:rich>
              <a:bodyPr rot="-5400000" spcFirstLastPara="1" vertOverflow="ellipsis" vert="horz" wrap="square" anchor="ctr" anchorCtr="1"/>
              <a:lstStyle/>
              <a:p>
                <a:pPr>
                  <a:defRPr sz="1400" b="1" i="0" u="none" strike="noStrike" kern="1200" baseline="0">
                    <a:solidFill>
                      <a:schemeClr val="dk1">
                        <a:lumMod val="65000"/>
                        <a:lumOff val="35000"/>
                      </a:schemeClr>
                    </a:solidFill>
                    <a:latin typeface="+mn-lt"/>
                    <a:ea typeface="+mn-ea"/>
                    <a:cs typeface="+mn-cs"/>
                  </a:defRPr>
                </a:pPr>
                <a:r>
                  <a:rPr lang="en-GB" sz="1600" dirty="0"/>
                  <a:t>Percent</a:t>
                </a:r>
                <a:r>
                  <a:rPr lang="en-GB" sz="1400" dirty="0"/>
                  <a:t>, 2000-2014</a:t>
                </a:r>
              </a:p>
            </c:rich>
          </c:tx>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dk1">
                    <a:lumMod val="65000"/>
                    <a:lumOff val="35000"/>
                  </a:schemeClr>
                </a:solidFill>
                <a:latin typeface="+mn-lt"/>
                <a:ea typeface="+mn-ea"/>
                <a:cs typeface="+mn-cs"/>
              </a:defRPr>
            </a:pPr>
            <a:endParaRPr lang="en-US"/>
          </a:p>
        </c:txPr>
        <c:crossAx val="176771072"/>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accent5">
        <a:lumMod val="20000"/>
        <a:lumOff val="80000"/>
      </a:schemeClr>
    </a:solidFill>
    <a:ln w="9525" cap="flat" cmpd="sng" algn="ctr">
      <a:solidFill>
        <a:schemeClr val="dk1">
          <a:lumMod val="15000"/>
          <a:lumOff val="85000"/>
        </a:schemeClr>
      </a:solidFill>
      <a:round/>
    </a:ln>
    <a:effectLst/>
  </c:spPr>
  <c:txPr>
    <a:bodyPr/>
    <a:lstStyle/>
    <a:p>
      <a:pPr>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bg1"/>
                </a:solidFill>
                <a:latin typeface="+mn-lt"/>
                <a:ea typeface="+mn-ea"/>
                <a:cs typeface="+mn-cs"/>
              </a:defRPr>
            </a:pPr>
            <a:r>
              <a:rPr lang="en-GB" dirty="0">
                <a:solidFill>
                  <a:schemeClr val="bg1"/>
                </a:solidFill>
              </a:rPr>
              <a:t>Male</a:t>
            </a:r>
          </a:p>
        </c:rich>
      </c:tx>
      <c:layout>
        <c:manualLayout>
          <c:xMode val="edge"/>
          <c:yMode val="edge"/>
          <c:x val="0.42917992684598671"/>
          <c:y val="6.0238713016614633E-2"/>
        </c:manualLayout>
      </c:layout>
      <c:overlay val="1"/>
      <c:spPr>
        <a:noFill/>
        <a:ln>
          <a:noFill/>
        </a:ln>
        <a:effectLst/>
      </c:spPr>
    </c:title>
    <c:autoTitleDeleted val="0"/>
    <c:plotArea>
      <c:layout/>
      <c:areaChart>
        <c:grouping val="percentStacked"/>
        <c:varyColors val="0"/>
        <c:ser>
          <c:idx val="0"/>
          <c:order val="0"/>
          <c:tx>
            <c:v>Education</c:v>
          </c:tx>
          <c:spPr>
            <a:solidFill>
              <a:schemeClr val="accent1"/>
            </a:solidFill>
            <a:ln>
              <a:noFill/>
            </a:ln>
            <a:effectLst/>
          </c:spPr>
          <c:cat>
            <c:strRef>
              <c:f>Sheet1!$A$3:$A$5</c:f>
              <c:strCache>
                <c:ptCount val="3"/>
                <c:pt idx="0">
                  <c:v>15 to 19</c:v>
                </c:pt>
                <c:pt idx="1">
                  <c:v>20 to 24</c:v>
                </c:pt>
                <c:pt idx="2">
                  <c:v>25 to 29</c:v>
                </c:pt>
              </c:strCache>
            </c:strRef>
          </c:cat>
          <c:val>
            <c:numRef>
              <c:f>Sheet1!$B$3:$B$5</c:f>
              <c:numCache>
                <c:formatCode>General</c:formatCode>
                <c:ptCount val="3"/>
                <c:pt idx="0">
                  <c:v>0.65500000000000003</c:v>
                </c:pt>
                <c:pt idx="1">
                  <c:v>0.23430000000000001</c:v>
                </c:pt>
                <c:pt idx="2">
                  <c:v>0.15</c:v>
                </c:pt>
              </c:numCache>
            </c:numRef>
          </c:val>
          <c:extLst xmlns:c16r2="http://schemas.microsoft.com/office/drawing/2015/06/chart">
            <c:ext xmlns:c16="http://schemas.microsoft.com/office/drawing/2014/chart" uri="{C3380CC4-5D6E-409C-BE32-E72D297353CC}">
              <c16:uniqueId val="{00000000-FA9C-4906-812E-4540DAFE0D09}"/>
            </c:ext>
          </c:extLst>
        </c:ser>
        <c:ser>
          <c:idx val="1"/>
          <c:order val="1"/>
          <c:tx>
            <c:v>Gainful Employment</c:v>
          </c:tx>
          <c:spPr>
            <a:solidFill>
              <a:schemeClr val="accent3"/>
            </a:solidFill>
            <a:ln>
              <a:noFill/>
            </a:ln>
            <a:effectLst/>
          </c:spPr>
          <c:cat>
            <c:strRef>
              <c:f>Sheet1!$A$3:$A$5</c:f>
              <c:strCache>
                <c:ptCount val="3"/>
                <c:pt idx="0">
                  <c:v>15 to 19</c:v>
                </c:pt>
                <c:pt idx="1">
                  <c:v>20 to 24</c:v>
                </c:pt>
                <c:pt idx="2">
                  <c:v>25 to 29</c:v>
                </c:pt>
              </c:strCache>
            </c:strRef>
          </c:cat>
          <c:val>
            <c:numRef>
              <c:f>Sheet1!$C$3:$C$5</c:f>
              <c:numCache>
                <c:formatCode>General</c:formatCode>
                <c:ptCount val="3"/>
                <c:pt idx="0">
                  <c:v>8.9200000000000002E-2</c:v>
                </c:pt>
                <c:pt idx="1">
                  <c:v>0.25230000000000002</c:v>
                </c:pt>
                <c:pt idx="2">
                  <c:v>0.35060000000000002</c:v>
                </c:pt>
              </c:numCache>
            </c:numRef>
          </c:val>
          <c:extLst xmlns:c16r2="http://schemas.microsoft.com/office/drawing/2015/06/chart">
            <c:ext xmlns:c16="http://schemas.microsoft.com/office/drawing/2014/chart" uri="{C3380CC4-5D6E-409C-BE32-E72D297353CC}">
              <c16:uniqueId val="{00000001-FA9C-4906-812E-4540DAFE0D09}"/>
            </c:ext>
          </c:extLst>
        </c:ser>
        <c:ser>
          <c:idx val="2"/>
          <c:order val="2"/>
          <c:tx>
            <c:v>Vulnerable Employment</c:v>
          </c:tx>
          <c:spPr>
            <a:solidFill>
              <a:schemeClr val="accent5"/>
            </a:solidFill>
            <a:ln>
              <a:noFill/>
            </a:ln>
            <a:effectLst/>
          </c:spPr>
          <c:cat>
            <c:strRef>
              <c:f>Sheet1!$A$3:$A$5</c:f>
              <c:strCache>
                <c:ptCount val="3"/>
                <c:pt idx="0">
                  <c:v>15 to 19</c:v>
                </c:pt>
                <c:pt idx="1">
                  <c:v>20 to 24</c:v>
                </c:pt>
                <c:pt idx="2">
                  <c:v>25 to 29</c:v>
                </c:pt>
              </c:strCache>
            </c:strRef>
          </c:cat>
          <c:val>
            <c:numRef>
              <c:f>Sheet1!$D$3:$D$5</c:f>
              <c:numCache>
                <c:formatCode>General</c:formatCode>
                <c:ptCount val="3"/>
                <c:pt idx="0">
                  <c:v>9.4600000000000004E-2</c:v>
                </c:pt>
                <c:pt idx="1">
                  <c:v>0.23719999999999999</c:v>
                </c:pt>
                <c:pt idx="2">
                  <c:v>0.27900000000000003</c:v>
                </c:pt>
              </c:numCache>
            </c:numRef>
          </c:val>
          <c:extLst xmlns:c16r2="http://schemas.microsoft.com/office/drawing/2015/06/chart">
            <c:ext xmlns:c16="http://schemas.microsoft.com/office/drawing/2014/chart" uri="{C3380CC4-5D6E-409C-BE32-E72D297353CC}">
              <c16:uniqueId val="{00000002-FA9C-4906-812E-4540DAFE0D09}"/>
            </c:ext>
          </c:extLst>
        </c:ser>
        <c:ser>
          <c:idx val="3"/>
          <c:order val="3"/>
          <c:tx>
            <c:v>NEET</c:v>
          </c:tx>
          <c:spPr>
            <a:solidFill>
              <a:srgbClr val="00545C"/>
            </a:solidFill>
            <a:ln>
              <a:noFill/>
            </a:ln>
            <a:effectLst/>
          </c:spPr>
          <c:val>
            <c:numRef>
              <c:f>Sheet1!$E$3:$E$5</c:f>
              <c:numCache>
                <c:formatCode>General</c:formatCode>
                <c:ptCount val="3"/>
                <c:pt idx="0">
                  <c:v>0.16109999999999999</c:v>
                </c:pt>
                <c:pt idx="1">
                  <c:v>0.27610000000000001</c:v>
                </c:pt>
                <c:pt idx="2">
                  <c:v>0.2203</c:v>
                </c:pt>
              </c:numCache>
            </c:numRef>
          </c:val>
          <c:extLst xmlns:c16r2="http://schemas.microsoft.com/office/drawing/2015/06/chart">
            <c:ext xmlns:c16="http://schemas.microsoft.com/office/drawing/2014/chart" uri="{C3380CC4-5D6E-409C-BE32-E72D297353CC}">
              <c16:uniqueId val="{00000003-FA9C-4906-812E-4540DAFE0D09}"/>
            </c:ext>
          </c:extLst>
        </c:ser>
        <c:dLbls>
          <c:showLegendKey val="0"/>
          <c:showVal val="0"/>
          <c:showCatName val="0"/>
          <c:showSerName val="0"/>
          <c:showPercent val="0"/>
          <c:showBubbleSize val="0"/>
        </c:dLbls>
        <c:axId val="175455616"/>
        <c:axId val="175469696"/>
      </c:areaChart>
      <c:catAx>
        <c:axId val="17545561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75469696"/>
        <c:crosses val="autoZero"/>
        <c:auto val="1"/>
        <c:lblAlgn val="ctr"/>
        <c:lblOffset val="100"/>
        <c:noMultiLvlLbl val="0"/>
      </c:catAx>
      <c:valAx>
        <c:axId val="17546969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75455616"/>
        <c:crosses val="autoZero"/>
        <c:crossBetween val="midCat"/>
      </c:valAx>
      <c:spPr>
        <a:noFill/>
        <a:ln>
          <a:noFill/>
        </a:ln>
        <a:effectLst/>
      </c:spPr>
    </c:plotArea>
    <c:plotVisOnly val="1"/>
    <c:dispBlanksAs val="zero"/>
    <c:showDLblsOverMax val="0"/>
  </c:chart>
  <c:spPr>
    <a:noFill/>
    <a:ln>
      <a:noFill/>
    </a:ln>
    <a:effectLst/>
  </c:spPr>
  <c:txPr>
    <a:bodyPr/>
    <a:lstStyle/>
    <a:p>
      <a:pPr>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bg1"/>
                </a:solidFill>
                <a:latin typeface="+mn-lt"/>
                <a:ea typeface="+mn-ea"/>
                <a:cs typeface="+mn-cs"/>
              </a:defRPr>
            </a:pPr>
            <a:r>
              <a:rPr lang="en-GB" dirty="0">
                <a:solidFill>
                  <a:schemeClr val="bg1"/>
                </a:solidFill>
              </a:rPr>
              <a:t>Female </a:t>
            </a:r>
          </a:p>
        </c:rich>
      </c:tx>
      <c:layout>
        <c:manualLayout>
          <c:xMode val="edge"/>
          <c:yMode val="edge"/>
          <c:x val="0.38364331949279795"/>
          <c:y val="7.4073979720730154E-2"/>
        </c:manualLayout>
      </c:layout>
      <c:overlay val="1"/>
      <c:spPr>
        <a:noFill/>
        <a:ln>
          <a:noFill/>
        </a:ln>
        <a:effectLst/>
      </c:spPr>
    </c:title>
    <c:autoTitleDeleted val="0"/>
    <c:plotArea>
      <c:layout/>
      <c:areaChart>
        <c:grouping val="percentStacked"/>
        <c:varyColors val="0"/>
        <c:ser>
          <c:idx val="0"/>
          <c:order val="0"/>
          <c:tx>
            <c:v>Education</c:v>
          </c:tx>
          <c:spPr>
            <a:solidFill>
              <a:schemeClr val="accent1"/>
            </a:solidFill>
            <a:ln>
              <a:noFill/>
            </a:ln>
            <a:effectLst/>
          </c:spPr>
          <c:cat>
            <c:strRef>
              <c:f>Sheet1!$A$7:$A$9</c:f>
              <c:strCache>
                <c:ptCount val="3"/>
                <c:pt idx="0">
                  <c:v>15 to 19</c:v>
                </c:pt>
                <c:pt idx="1">
                  <c:v>20 to 24</c:v>
                </c:pt>
                <c:pt idx="2">
                  <c:v>25 to 29</c:v>
                </c:pt>
              </c:strCache>
            </c:strRef>
          </c:cat>
          <c:val>
            <c:numRef>
              <c:f>Sheet1!$B$7:$B$9</c:f>
              <c:numCache>
                <c:formatCode>General</c:formatCode>
                <c:ptCount val="3"/>
                <c:pt idx="0">
                  <c:v>0.61699999999999999</c:v>
                </c:pt>
                <c:pt idx="1">
                  <c:v>0.1772</c:v>
                </c:pt>
                <c:pt idx="2">
                  <c:v>7.9200000000000007E-2</c:v>
                </c:pt>
              </c:numCache>
            </c:numRef>
          </c:val>
          <c:extLst xmlns:c16r2="http://schemas.microsoft.com/office/drawing/2015/06/chart">
            <c:ext xmlns:c16="http://schemas.microsoft.com/office/drawing/2014/chart" uri="{C3380CC4-5D6E-409C-BE32-E72D297353CC}">
              <c16:uniqueId val="{00000000-85AF-4D04-B5A6-B31B555D695A}"/>
            </c:ext>
          </c:extLst>
        </c:ser>
        <c:ser>
          <c:idx val="1"/>
          <c:order val="1"/>
          <c:tx>
            <c:v>Gainful</c:v>
          </c:tx>
          <c:spPr>
            <a:solidFill>
              <a:schemeClr val="accent3"/>
            </a:solidFill>
            <a:ln>
              <a:noFill/>
            </a:ln>
            <a:effectLst/>
          </c:spPr>
          <c:cat>
            <c:strRef>
              <c:f>Sheet1!$A$7:$A$9</c:f>
              <c:strCache>
                <c:ptCount val="3"/>
                <c:pt idx="0">
                  <c:v>15 to 19</c:v>
                </c:pt>
                <c:pt idx="1">
                  <c:v>20 to 24</c:v>
                </c:pt>
                <c:pt idx="2">
                  <c:v>25 to 29</c:v>
                </c:pt>
              </c:strCache>
            </c:strRef>
          </c:cat>
          <c:val>
            <c:numRef>
              <c:f>Sheet1!$C$7:$C$9</c:f>
              <c:numCache>
                <c:formatCode>General</c:formatCode>
                <c:ptCount val="3"/>
                <c:pt idx="0">
                  <c:v>5.7599999999999998E-2</c:v>
                </c:pt>
                <c:pt idx="1">
                  <c:v>0.17699999999999999</c:v>
                </c:pt>
                <c:pt idx="2">
                  <c:v>0.2283</c:v>
                </c:pt>
              </c:numCache>
            </c:numRef>
          </c:val>
          <c:extLst xmlns:c16r2="http://schemas.microsoft.com/office/drawing/2015/06/chart">
            <c:ext xmlns:c16="http://schemas.microsoft.com/office/drawing/2014/chart" uri="{C3380CC4-5D6E-409C-BE32-E72D297353CC}">
              <c16:uniqueId val="{00000001-85AF-4D04-B5A6-B31B555D695A}"/>
            </c:ext>
          </c:extLst>
        </c:ser>
        <c:ser>
          <c:idx val="2"/>
          <c:order val="2"/>
          <c:tx>
            <c:v>Vulnerable</c:v>
          </c:tx>
          <c:spPr>
            <a:solidFill>
              <a:schemeClr val="accent5"/>
            </a:solidFill>
            <a:ln>
              <a:noFill/>
            </a:ln>
            <a:effectLst/>
          </c:spPr>
          <c:cat>
            <c:strRef>
              <c:f>Sheet1!$A$7:$A$9</c:f>
              <c:strCache>
                <c:ptCount val="3"/>
                <c:pt idx="0">
                  <c:v>15 to 19</c:v>
                </c:pt>
                <c:pt idx="1">
                  <c:v>20 to 24</c:v>
                </c:pt>
                <c:pt idx="2">
                  <c:v>25 to 29</c:v>
                </c:pt>
              </c:strCache>
            </c:strRef>
          </c:cat>
          <c:val>
            <c:numRef>
              <c:f>Sheet1!$D$7:$D$9</c:f>
              <c:numCache>
                <c:formatCode>General</c:formatCode>
                <c:ptCount val="3"/>
                <c:pt idx="0">
                  <c:v>0.108</c:v>
                </c:pt>
                <c:pt idx="1">
                  <c:v>0.24929999999999999</c:v>
                </c:pt>
                <c:pt idx="2">
                  <c:v>0.2908</c:v>
                </c:pt>
              </c:numCache>
            </c:numRef>
          </c:val>
          <c:extLst xmlns:c16r2="http://schemas.microsoft.com/office/drawing/2015/06/chart">
            <c:ext xmlns:c16="http://schemas.microsoft.com/office/drawing/2014/chart" uri="{C3380CC4-5D6E-409C-BE32-E72D297353CC}">
              <c16:uniqueId val="{00000002-85AF-4D04-B5A6-B31B555D695A}"/>
            </c:ext>
          </c:extLst>
        </c:ser>
        <c:ser>
          <c:idx val="3"/>
          <c:order val="3"/>
          <c:tx>
            <c:v>NEET</c:v>
          </c:tx>
          <c:spPr>
            <a:solidFill>
              <a:schemeClr val="accent1">
                <a:lumMod val="60000"/>
              </a:schemeClr>
            </a:solidFill>
            <a:ln>
              <a:noFill/>
            </a:ln>
            <a:effectLst/>
          </c:spPr>
          <c:val>
            <c:numRef>
              <c:f>Sheet1!$E$7:$E$9</c:f>
              <c:numCache>
                <c:formatCode>General</c:formatCode>
                <c:ptCount val="3"/>
                <c:pt idx="0">
                  <c:v>0.21740000000000001</c:v>
                </c:pt>
                <c:pt idx="1">
                  <c:v>0.39650000000000002</c:v>
                </c:pt>
                <c:pt idx="2">
                  <c:v>0.4017</c:v>
                </c:pt>
              </c:numCache>
            </c:numRef>
          </c:val>
          <c:extLst xmlns:c16r2="http://schemas.microsoft.com/office/drawing/2015/06/chart">
            <c:ext xmlns:c16="http://schemas.microsoft.com/office/drawing/2014/chart" uri="{C3380CC4-5D6E-409C-BE32-E72D297353CC}">
              <c16:uniqueId val="{00000003-85AF-4D04-B5A6-B31B555D695A}"/>
            </c:ext>
          </c:extLst>
        </c:ser>
        <c:dLbls>
          <c:showLegendKey val="0"/>
          <c:showVal val="0"/>
          <c:showCatName val="0"/>
          <c:showSerName val="0"/>
          <c:showPercent val="0"/>
          <c:showBubbleSize val="0"/>
        </c:dLbls>
        <c:axId val="175519232"/>
        <c:axId val="175520768"/>
      </c:areaChart>
      <c:catAx>
        <c:axId val="17551923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75520768"/>
        <c:crosses val="autoZero"/>
        <c:auto val="1"/>
        <c:lblAlgn val="ctr"/>
        <c:lblOffset val="100"/>
        <c:noMultiLvlLbl val="0"/>
      </c:catAx>
      <c:valAx>
        <c:axId val="1755207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75519232"/>
        <c:crosses val="autoZero"/>
        <c:crossBetween val="midCat"/>
      </c:valAx>
      <c:spPr>
        <a:noFill/>
        <a:ln>
          <a:noFill/>
        </a:ln>
        <a:effectLst/>
      </c:spPr>
    </c:plotArea>
    <c:plotVisOnly val="1"/>
    <c:dispBlanksAs val="zero"/>
    <c:showDLblsOverMax val="0"/>
  </c:chart>
  <c:spPr>
    <a:noFill/>
    <a:ln>
      <a:noFill/>
    </a:ln>
    <a:effectLst/>
  </c:spPr>
  <c:txPr>
    <a:bodyPr/>
    <a:lstStyle/>
    <a:p>
      <a:pPr>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bg1"/>
                </a:solidFill>
                <a:latin typeface="+mn-lt"/>
                <a:ea typeface="+mn-ea"/>
                <a:cs typeface="+mn-cs"/>
              </a:defRPr>
            </a:pPr>
            <a:r>
              <a:rPr lang="en-GB" dirty="0">
                <a:solidFill>
                  <a:schemeClr val="bg1"/>
                </a:solidFill>
              </a:rPr>
              <a:t>Male </a:t>
            </a:r>
          </a:p>
        </c:rich>
      </c:tx>
      <c:layout>
        <c:manualLayout>
          <c:xMode val="edge"/>
          <c:yMode val="edge"/>
          <c:x val="0.42702103649368228"/>
          <c:y val="7.1023300228047315E-2"/>
        </c:manualLayout>
      </c:layout>
      <c:overlay val="1"/>
      <c:spPr>
        <a:noFill/>
        <a:ln>
          <a:noFill/>
        </a:ln>
        <a:effectLst/>
      </c:spPr>
    </c:title>
    <c:autoTitleDeleted val="0"/>
    <c:plotArea>
      <c:layout/>
      <c:areaChart>
        <c:grouping val="percentStacked"/>
        <c:varyColors val="0"/>
        <c:ser>
          <c:idx val="0"/>
          <c:order val="0"/>
          <c:tx>
            <c:v>Education</c:v>
          </c:tx>
          <c:spPr>
            <a:solidFill>
              <a:schemeClr val="accent1"/>
            </a:solidFill>
            <a:ln>
              <a:noFill/>
            </a:ln>
            <a:effectLst/>
          </c:spPr>
          <c:cat>
            <c:strRef>
              <c:f>Sheet1!$A$15:$A$17</c:f>
              <c:strCache>
                <c:ptCount val="3"/>
                <c:pt idx="0">
                  <c:v>15 to 19</c:v>
                </c:pt>
                <c:pt idx="1">
                  <c:v>20 to 24</c:v>
                </c:pt>
                <c:pt idx="2">
                  <c:v>25 to 29</c:v>
                </c:pt>
              </c:strCache>
            </c:strRef>
          </c:cat>
          <c:val>
            <c:numRef>
              <c:f>Sheet1!$B$15:$B$17</c:f>
              <c:numCache>
                <c:formatCode>General</c:formatCode>
                <c:ptCount val="3"/>
                <c:pt idx="0">
                  <c:v>0.71009999999999995</c:v>
                </c:pt>
                <c:pt idx="1">
                  <c:v>0.3024</c:v>
                </c:pt>
                <c:pt idx="2">
                  <c:v>4.7E-2</c:v>
                </c:pt>
              </c:numCache>
            </c:numRef>
          </c:val>
          <c:extLst xmlns:c16r2="http://schemas.microsoft.com/office/drawing/2015/06/chart">
            <c:ext xmlns:c16="http://schemas.microsoft.com/office/drawing/2014/chart" uri="{C3380CC4-5D6E-409C-BE32-E72D297353CC}">
              <c16:uniqueId val="{00000000-ED2A-4392-8A1E-BC2070BC4E57}"/>
            </c:ext>
          </c:extLst>
        </c:ser>
        <c:ser>
          <c:idx val="1"/>
          <c:order val="1"/>
          <c:tx>
            <c:v>Gainful</c:v>
          </c:tx>
          <c:spPr>
            <a:solidFill>
              <a:schemeClr val="accent3"/>
            </a:solidFill>
            <a:ln>
              <a:noFill/>
            </a:ln>
            <a:effectLst/>
          </c:spPr>
          <c:cat>
            <c:strRef>
              <c:f>Sheet1!$A$15:$A$17</c:f>
              <c:strCache>
                <c:ptCount val="3"/>
                <c:pt idx="0">
                  <c:v>15 to 19</c:v>
                </c:pt>
                <c:pt idx="1">
                  <c:v>20 to 24</c:v>
                </c:pt>
                <c:pt idx="2">
                  <c:v>25 to 29</c:v>
                </c:pt>
              </c:strCache>
            </c:strRef>
          </c:cat>
          <c:val>
            <c:numRef>
              <c:f>Sheet1!$C$15:$C$17</c:f>
              <c:numCache>
                <c:formatCode>General</c:formatCode>
                <c:ptCount val="3"/>
                <c:pt idx="0">
                  <c:v>8.2100000000000006E-2</c:v>
                </c:pt>
                <c:pt idx="1">
                  <c:v>0.2661</c:v>
                </c:pt>
                <c:pt idx="2">
                  <c:v>0.38109999999999999</c:v>
                </c:pt>
              </c:numCache>
            </c:numRef>
          </c:val>
          <c:extLst xmlns:c16r2="http://schemas.microsoft.com/office/drawing/2015/06/chart">
            <c:ext xmlns:c16="http://schemas.microsoft.com/office/drawing/2014/chart" uri="{C3380CC4-5D6E-409C-BE32-E72D297353CC}">
              <c16:uniqueId val="{00000001-ED2A-4392-8A1E-BC2070BC4E57}"/>
            </c:ext>
          </c:extLst>
        </c:ser>
        <c:ser>
          <c:idx val="2"/>
          <c:order val="2"/>
          <c:tx>
            <c:v>Vulnerable</c:v>
          </c:tx>
          <c:spPr>
            <a:solidFill>
              <a:schemeClr val="accent5"/>
            </a:solidFill>
            <a:ln>
              <a:noFill/>
            </a:ln>
            <a:effectLst/>
          </c:spPr>
          <c:cat>
            <c:strRef>
              <c:f>Sheet1!$A$15:$A$17</c:f>
              <c:strCache>
                <c:ptCount val="3"/>
                <c:pt idx="0">
                  <c:v>15 to 19</c:v>
                </c:pt>
                <c:pt idx="1">
                  <c:v>20 to 24</c:v>
                </c:pt>
                <c:pt idx="2">
                  <c:v>25 to 29</c:v>
                </c:pt>
              </c:strCache>
            </c:strRef>
          </c:cat>
          <c:val>
            <c:numRef>
              <c:f>Sheet1!$D$15:$D$17</c:f>
              <c:numCache>
                <c:formatCode>General</c:formatCode>
                <c:ptCount val="3"/>
                <c:pt idx="0">
                  <c:v>0.15409999999999999</c:v>
                </c:pt>
                <c:pt idx="1">
                  <c:v>0.34129999999999999</c:v>
                </c:pt>
                <c:pt idx="2">
                  <c:v>0.49170000000000003</c:v>
                </c:pt>
              </c:numCache>
            </c:numRef>
          </c:val>
          <c:extLst xmlns:c16r2="http://schemas.microsoft.com/office/drawing/2015/06/chart">
            <c:ext xmlns:c16="http://schemas.microsoft.com/office/drawing/2014/chart" uri="{C3380CC4-5D6E-409C-BE32-E72D297353CC}">
              <c16:uniqueId val="{00000002-ED2A-4392-8A1E-BC2070BC4E57}"/>
            </c:ext>
          </c:extLst>
        </c:ser>
        <c:ser>
          <c:idx val="3"/>
          <c:order val="3"/>
          <c:tx>
            <c:v>NEET</c:v>
          </c:tx>
          <c:spPr>
            <a:solidFill>
              <a:schemeClr val="accent1">
                <a:lumMod val="60000"/>
              </a:schemeClr>
            </a:solidFill>
            <a:ln>
              <a:noFill/>
            </a:ln>
            <a:effectLst/>
          </c:spPr>
          <c:cat>
            <c:strRef>
              <c:f>Sheet1!$A$15:$A$17</c:f>
              <c:strCache>
                <c:ptCount val="3"/>
                <c:pt idx="0">
                  <c:v>15 to 19</c:v>
                </c:pt>
                <c:pt idx="1">
                  <c:v>20 to 24</c:v>
                </c:pt>
                <c:pt idx="2">
                  <c:v>25 to 29</c:v>
                </c:pt>
              </c:strCache>
            </c:strRef>
          </c:cat>
          <c:val>
            <c:numRef>
              <c:f>Sheet1!$E$15:$E$17</c:f>
              <c:numCache>
                <c:formatCode>General</c:formatCode>
                <c:ptCount val="3"/>
                <c:pt idx="0">
                  <c:v>5.3600000000000002E-2</c:v>
                </c:pt>
                <c:pt idx="1">
                  <c:v>9.01E-2</c:v>
                </c:pt>
                <c:pt idx="2">
                  <c:v>8.0199999999999994E-2</c:v>
                </c:pt>
              </c:numCache>
            </c:numRef>
          </c:val>
          <c:extLst xmlns:c16r2="http://schemas.microsoft.com/office/drawing/2015/06/chart">
            <c:ext xmlns:c16="http://schemas.microsoft.com/office/drawing/2014/chart" uri="{C3380CC4-5D6E-409C-BE32-E72D297353CC}">
              <c16:uniqueId val="{00000003-ED2A-4392-8A1E-BC2070BC4E57}"/>
            </c:ext>
          </c:extLst>
        </c:ser>
        <c:dLbls>
          <c:showLegendKey val="0"/>
          <c:showVal val="0"/>
          <c:showCatName val="0"/>
          <c:showSerName val="0"/>
          <c:showPercent val="0"/>
          <c:showBubbleSize val="0"/>
        </c:dLbls>
        <c:axId val="175561344"/>
        <c:axId val="175563136"/>
      </c:areaChart>
      <c:catAx>
        <c:axId val="175561344"/>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75563136"/>
        <c:crosses val="autoZero"/>
        <c:auto val="1"/>
        <c:lblAlgn val="ctr"/>
        <c:lblOffset val="100"/>
        <c:noMultiLvlLbl val="0"/>
      </c:catAx>
      <c:valAx>
        <c:axId val="1755631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75561344"/>
        <c:crosses val="autoZero"/>
        <c:crossBetween val="midCat"/>
      </c:valAx>
      <c:spPr>
        <a:noFill/>
        <a:ln>
          <a:noFill/>
        </a:ln>
        <a:effectLst/>
      </c:spPr>
    </c:plotArea>
    <c:plotVisOnly val="1"/>
    <c:dispBlanksAs val="zero"/>
    <c:showDLblsOverMax val="0"/>
  </c:chart>
  <c:spPr>
    <a:noFill/>
    <a:ln>
      <a:noFill/>
    </a:ln>
    <a:effectLst/>
  </c:spPr>
  <c:txPr>
    <a:bodyPr/>
    <a:lstStyle/>
    <a:p>
      <a:pPr>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bg1"/>
                </a:solidFill>
                <a:latin typeface="+mn-lt"/>
                <a:ea typeface="+mn-ea"/>
                <a:cs typeface="+mn-cs"/>
              </a:defRPr>
            </a:pPr>
            <a:r>
              <a:rPr lang="en-GB" dirty="0">
                <a:solidFill>
                  <a:schemeClr val="bg1"/>
                </a:solidFill>
              </a:rPr>
              <a:t>Female</a:t>
            </a:r>
            <a:r>
              <a:rPr lang="en-GB" baseline="0" dirty="0">
                <a:solidFill>
                  <a:schemeClr val="bg1"/>
                </a:solidFill>
              </a:rPr>
              <a:t> </a:t>
            </a:r>
            <a:endParaRPr lang="en-GB" dirty="0">
              <a:solidFill>
                <a:schemeClr val="bg1"/>
              </a:solidFill>
            </a:endParaRPr>
          </a:p>
        </c:rich>
      </c:tx>
      <c:layout>
        <c:manualLayout>
          <c:xMode val="edge"/>
          <c:yMode val="edge"/>
          <c:x val="0.38448822194325505"/>
          <c:y val="8.2570875755186471E-2"/>
        </c:manualLayout>
      </c:layout>
      <c:overlay val="1"/>
      <c:spPr>
        <a:noFill/>
        <a:ln>
          <a:noFill/>
        </a:ln>
        <a:effectLst/>
      </c:spPr>
    </c:title>
    <c:autoTitleDeleted val="0"/>
    <c:plotArea>
      <c:layout/>
      <c:areaChart>
        <c:grouping val="percentStacked"/>
        <c:varyColors val="0"/>
        <c:ser>
          <c:idx val="0"/>
          <c:order val="0"/>
          <c:tx>
            <c:v>Education</c:v>
          </c:tx>
          <c:spPr>
            <a:solidFill>
              <a:schemeClr val="accent1"/>
            </a:solidFill>
            <a:ln>
              <a:noFill/>
            </a:ln>
            <a:effectLst/>
          </c:spPr>
          <c:cat>
            <c:strRef>
              <c:f>Sheet1!$A$15:$A$17</c:f>
              <c:strCache>
                <c:ptCount val="3"/>
                <c:pt idx="0">
                  <c:v>15 to 19</c:v>
                </c:pt>
                <c:pt idx="1">
                  <c:v>20 to 24</c:v>
                </c:pt>
                <c:pt idx="2">
                  <c:v>25 to 29</c:v>
                </c:pt>
              </c:strCache>
            </c:strRef>
          </c:cat>
          <c:val>
            <c:numRef>
              <c:f>Sheet1!$B$20:$B$22</c:f>
              <c:numCache>
                <c:formatCode>General</c:formatCode>
                <c:ptCount val="3"/>
                <c:pt idx="0">
                  <c:v>0.61199999999999999</c:v>
                </c:pt>
                <c:pt idx="1">
                  <c:v>0.16289999999999999</c:v>
                </c:pt>
                <c:pt idx="2">
                  <c:v>3.2500000000000001E-2</c:v>
                </c:pt>
              </c:numCache>
            </c:numRef>
          </c:val>
          <c:extLst xmlns:c16r2="http://schemas.microsoft.com/office/drawing/2015/06/chart">
            <c:ext xmlns:c16="http://schemas.microsoft.com/office/drawing/2014/chart" uri="{C3380CC4-5D6E-409C-BE32-E72D297353CC}">
              <c16:uniqueId val="{00000000-6F85-4ED7-BB0A-2373FF503BFC}"/>
            </c:ext>
          </c:extLst>
        </c:ser>
        <c:ser>
          <c:idx val="1"/>
          <c:order val="1"/>
          <c:tx>
            <c:v>Gainful</c:v>
          </c:tx>
          <c:spPr>
            <a:solidFill>
              <a:schemeClr val="accent3"/>
            </a:solidFill>
            <a:ln>
              <a:noFill/>
            </a:ln>
            <a:effectLst/>
          </c:spPr>
          <c:cat>
            <c:strRef>
              <c:f>Sheet1!$A$15:$A$17</c:f>
              <c:strCache>
                <c:ptCount val="3"/>
                <c:pt idx="0">
                  <c:v>15 to 19</c:v>
                </c:pt>
                <c:pt idx="1">
                  <c:v>20 to 24</c:v>
                </c:pt>
                <c:pt idx="2">
                  <c:v>25 to 29</c:v>
                </c:pt>
              </c:strCache>
            </c:strRef>
          </c:cat>
          <c:val>
            <c:numRef>
              <c:f>Sheet1!$C$20:$C$22</c:f>
              <c:numCache>
                <c:formatCode>General</c:formatCode>
                <c:ptCount val="3"/>
                <c:pt idx="0">
                  <c:v>6.1800000000000001E-2</c:v>
                </c:pt>
                <c:pt idx="1">
                  <c:v>0.13159999999999999</c:v>
                </c:pt>
                <c:pt idx="2">
                  <c:v>0.16880000000000001</c:v>
                </c:pt>
              </c:numCache>
            </c:numRef>
          </c:val>
          <c:extLst xmlns:c16r2="http://schemas.microsoft.com/office/drawing/2015/06/chart">
            <c:ext xmlns:c16="http://schemas.microsoft.com/office/drawing/2014/chart" uri="{C3380CC4-5D6E-409C-BE32-E72D297353CC}">
              <c16:uniqueId val="{00000001-6F85-4ED7-BB0A-2373FF503BFC}"/>
            </c:ext>
          </c:extLst>
        </c:ser>
        <c:ser>
          <c:idx val="2"/>
          <c:order val="2"/>
          <c:tx>
            <c:v>Vulnerable</c:v>
          </c:tx>
          <c:spPr>
            <a:solidFill>
              <a:schemeClr val="accent5"/>
            </a:solidFill>
            <a:ln>
              <a:noFill/>
            </a:ln>
            <a:effectLst/>
          </c:spPr>
          <c:cat>
            <c:strRef>
              <c:f>Sheet1!$A$15:$A$17</c:f>
              <c:strCache>
                <c:ptCount val="3"/>
                <c:pt idx="0">
                  <c:v>15 to 19</c:v>
                </c:pt>
                <c:pt idx="1">
                  <c:v>20 to 24</c:v>
                </c:pt>
                <c:pt idx="2">
                  <c:v>25 to 29</c:v>
                </c:pt>
              </c:strCache>
            </c:strRef>
          </c:cat>
          <c:val>
            <c:numRef>
              <c:f>Sheet1!$D$20:$D$22</c:f>
              <c:numCache>
                <c:formatCode>General</c:formatCode>
                <c:ptCount val="3"/>
                <c:pt idx="0">
                  <c:v>0.20119999999999999</c:v>
                </c:pt>
                <c:pt idx="1">
                  <c:v>0.47510000000000002</c:v>
                </c:pt>
                <c:pt idx="2">
                  <c:v>0.59399999999999997</c:v>
                </c:pt>
              </c:numCache>
            </c:numRef>
          </c:val>
          <c:extLst xmlns:c16r2="http://schemas.microsoft.com/office/drawing/2015/06/chart">
            <c:ext xmlns:c16="http://schemas.microsoft.com/office/drawing/2014/chart" uri="{C3380CC4-5D6E-409C-BE32-E72D297353CC}">
              <c16:uniqueId val="{00000002-6F85-4ED7-BB0A-2373FF503BFC}"/>
            </c:ext>
          </c:extLst>
        </c:ser>
        <c:ser>
          <c:idx val="3"/>
          <c:order val="3"/>
          <c:tx>
            <c:v>NEET</c:v>
          </c:tx>
          <c:spPr>
            <a:solidFill>
              <a:srgbClr val="00545C"/>
            </a:solidFill>
            <a:ln>
              <a:noFill/>
            </a:ln>
            <a:effectLst/>
          </c:spPr>
          <c:cat>
            <c:strRef>
              <c:f>Sheet1!$A$15:$A$17</c:f>
              <c:strCache>
                <c:ptCount val="3"/>
                <c:pt idx="0">
                  <c:v>15 to 19</c:v>
                </c:pt>
                <c:pt idx="1">
                  <c:v>20 to 24</c:v>
                </c:pt>
                <c:pt idx="2">
                  <c:v>25 to 29</c:v>
                </c:pt>
              </c:strCache>
            </c:strRef>
          </c:cat>
          <c:val>
            <c:numRef>
              <c:f>Sheet1!$E$20:$E$22</c:f>
              <c:numCache>
                <c:formatCode>General</c:formatCode>
                <c:ptCount val="3"/>
                <c:pt idx="0">
                  <c:v>0.125</c:v>
                </c:pt>
                <c:pt idx="1">
                  <c:v>0.23039999999999999</c:v>
                </c:pt>
                <c:pt idx="2">
                  <c:v>0.20469999999999999</c:v>
                </c:pt>
              </c:numCache>
            </c:numRef>
          </c:val>
          <c:extLst xmlns:c16r2="http://schemas.microsoft.com/office/drawing/2015/06/chart">
            <c:ext xmlns:c16="http://schemas.microsoft.com/office/drawing/2014/chart" uri="{C3380CC4-5D6E-409C-BE32-E72D297353CC}">
              <c16:uniqueId val="{00000003-6F85-4ED7-BB0A-2373FF503BFC}"/>
            </c:ext>
          </c:extLst>
        </c:ser>
        <c:dLbls>
          <c:showLegendKey val="0"/>
          <c:showVal val="0"/>
          <c:showCatName val="0"/>
          <c:showSerName val="0"/>
          <c:showPercent val="0"/>
          <c:showBubbleSize val="0"/>
        </c:dLbls>
        <c:axId val="175656960"/>
        <c:axId val="175658496"/>
      </c:areaChart>
      <c:catAx>
        <c:axId val="175656960"/>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75658496"/>
        <c:crosses val="autoZero"/>
        <c:auto val="1"/>
        <c:lblAlgn val="ctr"/>
        <c:lblOffset val="100"/>
        <c:noMultiLvlLbl val="0"/>
      </c:catAx>
      <c:valAx>
        <c:axId val="17565849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75656960"/>
        <c:crosses val="autoZero"/>
        <c:crossBetween val="midCat"/>
      </c:valAx>
      <c:spPr>
        <a:noFill/>
        <a:ln>
          <a:noFill/>
        </a:ln>
        <a:effectLst/>
      </c:spPr>
    </c:plotArea>
    <c:plotVisOnly val="1"/>
    <c:dispBlanksAs val="zero"/>
    <c:showDLblsOverMax val="0"/>
  </c:chart>
  <c:spPr>
    <a:noFill/>
    <a:ln>
      <a:noFill/>
    </a:ln>
    <a:effectLst/>
  </c:spPr>
  <c:txPr>
    <a:bodyPr/>
    <a:lstStyle/>
    <a:p>
      <a:pPr>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bg1"/>
                </a:solidFill>
                <a:latin typeface="+mn-lt"/>
                <a:ea typeface="+mn-ea"/>
                <a:cs typeface="+mn-cs"/>
              </a:defRPr>
            </a:pPr>
            <a:r>
              <a:rPr lang="en-GB" dirty="0">
                <a:solidFill>
                  <a:schemeClr val="bg1"/>
                </a:solidFill>
              </a:rPr>
              <a:t>Male </a:t>
            </a:r>
          </a:p>
        </c:rich>
      </c:tx>
      <c:layout>
        <c:manualLayout>
          <c:xMode val="edge"/>
          <c:yMode val="edge"/>
          <c:x val="0.44753529542267928"/>
          <c:y val="6.0238713016614633E-2"/>
        </c:manualLayout>
      </c:layout>
      <c:overlay val="1"/>
      <c:spPr>
        <a:noFill/>
        <a:ln>
          <a:noFill/>
        </a:ln>
        <a:effectLst/>
      </c:spPr>
    </c:title>
    <c:autoTitleDeleted val="0"/>
    <c:plotArea>
      <c:layout/>
      <c:areaChart>
        <c:grouping val="percentStacked"/>
        <c:varyColors val="0"/>
        <c:ser>
          <c:idx val="0"/>
          <c:order val="0"/>
          <c:tx>
            <c:v>Education</c:v>
          </c:tx>
          <c:spPr>
            <a:solidFill>
              <a:schemeClr val="accent1"/>
            </a:solidFill>
            <a:ln w="25400">
              <a:noFill/>
            </a:ln>
            <a:effectLst/>
          </c:spPr>
          <c:cat>
            <c:strRef>
              <c:f>Sheet1!$A$15:$A$17</c:f>
              <c:strCache>
                <c:ptCount val="3"/>
                <c:pt idx="0">
                  <c:v>15 to 19</c:v>
                </c:pt>
                <c:pt idx="1">
                  <c:v>20 to 24</c:v>
                </c:pt>
                <c:pt idx="2">
                  <c:v>25 to 29</c:v>
                </c:pt>
              </c:strCache>
            </c:strRef>
          </c:cat>
          <c:val>
            <c:numRef>
              <c:f>Sheet1!$B$28:$B$30</c:f>
              <c:numCache>
                <c:formatCode>General</c:formatCode>
                <c:ptCount val="3"/>
                <c:pt idx="0">
                  <c:v>74.3</c:v>
                </c:pt>
                <c:pt idx="1">
                  <c:v>50.61</c:v>
                </c:pt>
                <c:pt idx="2">
                  <c:v>17.329999999999998</c:v>
                </c:pt>
              </c:numCache>
            </c:numRef>
          </c:val>
          <c:extLst xmlns:c16r2="http://schemas.microsoft.com/office/drawing/2015/06/chart">
            <c:ext xmlns:c16="http://schemas.microsoft.com/office/drawing/2014/chart" uri="{C3380CC4-5D6E-409C-BE32-E72D297353CC}">
              <c16:uniqueId val="{00000000-AD38-4A35-B478-283279E4E636}"/>
            </c:ext>
          </c:extLst>
        </c:ser>
        <c:ser>
          <c:idx val="1"/>
          <c:order val="1"/>
          <c:tx>
            <c:v>Gainful</c:v>
          </c:tx>
          <c:spPr>
            <a:solidFill>
              <a:schemeClr val="accent3"/>
            </a:solidFill>
            <a:ln w="25400">
              <a:noFill/>
            </a:ln>
            <a:effectLst/>
          </c:spPr>
          <c:cat>
            <c:strRef>
              <c:f>Sheet1!$A$15:$A$17</c:f>
              <c:strCache>
                <c:ptCount val="3"/>
                <c:pt idx="0">
                  <c:v>15 to 19</c:v>
                </c:pt>
                <c:pt idx="1">
                  <c:v>20 to 24</c:v>
                </c:pt>
                <c:pt idx="2">
                  <c:v>25 to 29</c:v>
                </c:pt>
              </c:strCache>
            </c:strRef>
          </c:cat>
          <c:val>
            <c:numRef>
              <c:f>Sheet1!$C$28:$C$30</c:f>
              <c:numCache>
                <c:formatCode>General</c:formatCode>
                <c:ptCount val="3"/>
                <c:pt idx="0">
                  <c:v>4.38</c:v>
                </c:pt>
                <c:pt idx="1">
                  <c:v>13.41</c:v>
                </c:pt>
                <c:pt idx="2">
                  <c:v>23.38</c:v>
                </c:pt>
              </c:numCache>
            </c:numRef>
          </c:val>
          <c:extLst xmlns:c16r2="http://schemas.microsoft.com/office/drawing/2015/06/chart">
            <c:ext xmlns:c16="http://schemas.microsoft.com/office/drawing/2014/chart" uri="{C3380CC4-5D6E-409C-BE32-E72D297353CC}">
              <c16:uniqueId val="{00000001-AD38-4A35-B478-283279E4E636}"/>
            </c:ext>
          </c:extLst>
        </c:ser>
        <c:ser>
          <c:idx val="2"/>
          <c:order val="2"/>
          <c:tx>
            <c:v>Vulnerable</c:v>
          </c:tx>
          <c:spPr>
            <a:solidFill>
              <a:schemeClr val="accent5"/>
            </a:solidFill>
            <a:ln w="25400">
              <a:noFill/>
            </a:ln>
            <a:effectLst/>
          </c:spPr>
          <c:cat>
            <c:strRef>
              <c:f>Sheet1!$A$15:$A$17</c:f>
              <c:strCache>
                <c:ptCount val="3"/>
                <c:pt idx="0">
                  <c:v>15 to 19</c:v>
                </c:pt>
                <c:pt idx="1">
                  <c:v>20 to 24</c:v>
                </c:pt>
                <c:pt idx="2">
                  <c:v>25 to 29</c:v>
                </c:pt>
              </c:strCache>
            </c:strRef>
          </c:cat>
          <c:val>
            <c:numRef>
              <c:f>Sheet1!$D$28:$D$30</c:f>
              <c:numCache>
                <c:formatCode>General</c:formatCode>
                <c:ptCount val="3"/>
                <c:pt idx="0">
                  <c:v>12.67</c:v>
                </c:pt>
                <c:pt idx="1">
                  <c:v>24.09</c:v>
                </c:pt>
                <c:pt idx="2">
                  <c:v>43.22</c:v>
                </c:pt>
              </c:numCache>
            </c:numRef>
          </c:val>
          <c:extLst xmlns:c16r2="http://schemas.microsoft.com/office/drawing/2015/06/chart">
            <c:ext xmlns:c16="http://schemas.microsoft.com/office/drawing/2014/chart" uri="{C3380CC4-5D6E-409C-BE32-E72D297353CC}">
              <c16:uniqueId val="{00000002-AD38-4A35-B478-283279E4E636}"/>
            </c:ext>
          </c:extLst>
        </c:ser>
        <c:ser>
          <c:idx val="3"/>
          <c:order val="3"/>
          <c:tx>
            <c:v>NEET</c:v>
          </c:tx>
          <c:spPr>
            <a:solidFill>
              <a:schemeClr val="accent1">
                <a:lumMod val="60000"/>
              </a:schemeClr>
            </a:solidFill>
            <a:ln w="25400">
              <a:noFill/>
            </a:ln>
            <a:effectLst/>
          </c:spPr>
          <c:cat>
            <c:strRef>
              <c:f>Sheet1!$A$15:$A$17</c:f>
              <c:strCache>
                <c:ptCount val="3"/>
                <c:pt idx="0">
                  <c:v>15 to 19</c:v>
                </c:pt>
                <c:pt idx="1">
                  <c:v>20 to 24</c:v>
                </c:pt>
                <c:pt idx="2">
                  <c:v>25 to 29</c:v>
                </c:pt>
              </c:strCache>
            </c:strRef>
          </c:cat>
          <c:val>
            <c:numRef>
              <c:f>Sheet1!$E$28:$E$30</c:f>
              <c:numCache>
                <c:formatCode>General</c:formatCode>
                <c:ptCount val="3"/>
                <c:pt idx="0">
                  <c:v>8.65</c:v>
                </c:pt>
                <c:pt idx="1">
                  <c:v>11.89</c:v>
                </c:pt>
                <c:pt idx="2">
                  <c:v>16.079999999999998</c:v>
                </c:pt>
              </c:numCache>
            </c:numRef>
          </c:val>
          <c:extLst xmlns:c16r2="http://schemas.microsoft.com/office/drawing/2015/06/chart">
            <c:ext xmlns:c16="http://schemas.microsoft.com/office/drawing/2014/chart" uri="{C3380CC4-5D6E-409C-BE32-E72D297353CC}">
              <c16:uniqueId val="{00000003-AD38-4A35-B478-283279E4E636}"/>
            </c:ext>
          </c:extLst>
        </c:ser>
        <c:dLbls>
          <c:showLegendKey val="0"/>
          <c:showVal val="0"/>
          <c:showCatName val="0"/>
          <c:showSerName val="0"/>
          <c:showPercent val="0"/>
          <c:showBubbleSize val="0"/>
        </c:dLbls>
        <c:axId val="177087616"/>
        <c:axId val="177089152"/>
      </c:areaChart>
      <c:catAx>
        <c:axId val="17708761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77089152"/>
        <c:crosses val="autoZero"/>
        <c:auto val="1"/>
        <c:lblAlgn val="ctr"/>
        <c:lblOffset val="100"/>
        <c:noMultiLvlLbl val="0"/>
      </c:catAx>
      <c:valAx>
        <c:axId val="17708915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77087616"/>
        <c:crosses val="autoZero"/>
        <c:crossBetween val="midCat"/>
      </c:valAx>
      <c:spPr>
        <a:noFill/>
        <a:ln>
          <a:noFill/>
        </a:ln>
        <a:effectLst/>
      </c:spPr>
    </c:plotArea>
    <c:plotVisOnly val="1"/>
    <c:dispBlanksAs val="zero"/>
    <c:showDLblsOverMax val="0"/>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1">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10.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303">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12.xml><?xml version="1.0" encoding="utf-8"?>
<cs:chartStyle xmlns:cs="http://schemas.microsoft.com/office/drawing/2012/chartStyle" xmlns:a="http://schemas.openxmlformats.org/drawingml/2006/main" id="303">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13.xml><?xml version="1.0" encoding="utf-8"?>
<cs:chartStyle xmlns:cs="http://schemas.microsoft.com/office/drawing/2012/chartStyle" xmlns:a="http://schemas.openxmlformats.org/drawingml/2006/main" id="303">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2.xml><?xml version="1.0" encoding="utf-8"?>
<cs:chartStyle xmlns:cs="http://schemas.microsoft.com/office/drawing/2012/chartStyle" xmlns:a="http://schemas.openxmlformats.org/drawingml/2006/main" id="221">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3.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4.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5.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1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defRPr>
            </a:lvl1pPr>
          </a:lstStyle>
          <a:p>
            <a:pPr>
              <a:defRPr/>
            </a:pPr>
            <a:fld id="{BA591BBB-1AE9-40B4-8976-5342604DDB94}" type="datetimeFigureOut">
              <a:rPr lang="en-GB" altLang="en-US"/>
              <a:pPr>
                <a:defRPr/>
              </a:pPr>
              <a:t>27/06/2016</a:t>
            </a:fld>
            <a:endParaRPr lang="en-GB" altLang="en-US"/>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0FF17A57-3269-4503-BA41-7AE9747ECB4E}" type="slidenum">
              <a:rPr lang="en-GB" altLang="en-US"/>
              <a:pPr>
                <a:defRPr/>
              </a:pPr>
              <a:t>‹#›</a:t>
            </a:fld>
            <a:endParaRPr lang="en-GB" altLang="en-US"/>
          </a:p>
        </p:txBody>
      </p:sp>
    </p:spTree>
    <p:extLst>
      <p:ext uri="{BB962C8B-B14F-4D97-AF65-F5344CB8AC3E}">
        <p14:creationId xmlns:p14="http://schemas.microsoft.com/office/powerpoint/2010/main" val="13657698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p:cNvSpPr>
            <a:spLocks noGrp="1"/>
          </p:cNvSpPr>
          <p:nvPr>
            <p:ph type="dt" idx="1"/>
          </p:nvPr>
        </p:nvSpPr>
        <p:spPr>
          <a:xfrm>
            <a:off x="3849688" y="0"/>
            <a:ext cx="2946400" cy="498475"/>
          </a:xfrm>
          <a:prstGeom prst="rect">
            <a:avLst/>
          </a:prstGeom>
        </p:spPr>
        <p:txBody>
          <a:bodyPr vert="horz" lIns="91440" tIns="45720" rIns="91440" bIns="45720" rtlCol="0"/>
          <a:lstStyle>
            <a:lvl1pPr algn="r">
              <a:defRPr sz="1200"/>
            </a:lvl1pPr>
          </a:lstStyle>
          <a:p>
            <a:pPr>
              <a:defRPr/>
            </a:pPr>
            <a:fld id="{F6C9C7CB-413F-4398-8645-0B3BA982FB6B}" type="datetimeFigureOut">
              <a:rPr lang="en-GB"/>
              <a:pPr>
                <a:defRPr/>
              </a:pPr>
              <a:t>27/06/2016</a:t>
            </a:fld>
            <a:endParaRPr lang="en-GB"/>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79450" y="4778375"/>
            <a:ext cx="5438775" cy="3908425"/>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429750"/>
            <a:ext cx="2946400" cy="498475"/>
          </a:xfrm>
          <a:prstGeom prst="rect">
            <a:avLst/>
          </a:prstGeom>
        </p:spPr>
        <p:txBody>
          <a:bodyPr vert="horz" lIns="91440" tIns="45720" rIns="91440" bIns="45720" rtlCol="0" anchor="b"/>
          <a:lstStyle>
            <a:lvl1pPr algn="l">
              <a:defRPr sz="1200"/>
            </a:lvl1pPr>
          </a:lstStyle>
          <a:p>
            <a:pPr>
              <a:defRPr/>
            </a:pPr>
            <a:endParaRPr lang="en-GB"/>
          </a:p>
        </p:txBody>
      </p:sp>
      <p:sp>
        <p:nvSpPr>
          <p:cNvPr id="7" name="Slide Number Placeholder 6"/>
          <p:cNvSpPr>
            <a:spLocks noGrp="1"/>
          </p:cNvSpPr>
          <p:nvPr>
            <p:ph type="sldNum" sz="quarter" idx="5"/>
          </p:nvPr>
        </p:nvSpPr>
        <p:spPr>
          <a:xfrm>
            <a:off x="3849688" y="9429750"/>
            <a:ext cx="2946400" cy="498475"/>
          </a:xfrm>
          <a:prstGeom prst="rect">
            <a:avLst/>
          </a:prstGeom>
        </p:spPr>
        <p:txBody>
          <a:bodyPr vert="horz" lIns="91440" tIns="45720" rIns="91440" bIns="45720" rtlCol="0" anchor="b"/>
          <a:lstStyle>
            <a:lvl1pPr algn="r">
              <a:defRPr sz="1200"/>
            </a:lvl1pPr>
          </a:lstStyle>
          <a:p>
            <a:pPr>
              <a:defRPr/>
            </a:pPr>
            <a:fld id="{83233735-44D8-4143-B786-2CCD851D0DE8}" type="slidenum">
              <a:rPr lang="en-GB"/>
              <a:pPr>
                <a:defRPr/>
              </a:pPr>
              <a:t>‹#›</a:t>
            </a:fld>
            <a:endParaRPr lang="en-GB"/>
          </a:p>
        </p:txBody>
      </p:sp>
    </p:spTree>
    <p:extLst>
      <p:ext uri="{BB962C8B-B14F-4D97-AF65-F5344CB8AC3E}">
        <p14:creationId xmlns:p14="http://schemas.microsoft.com/office/powerpoint/2010/main" val="17535660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a:t>-</a:t>
            </a:r>
            <a:r>
              <a:rPr lang="en-GB" baseline="0" dirty="0"/>
              <a:t> Improvement in economic development have often been slow. Still at current growth rates, some countries will manage to double GDP per capita within a generation (25 years)</a:t>
            </a:r>
            <a:endParaRPr lang="en-GB" dirty="0"/>
          </a:p>
          <a:p>
            <a:endParaRPr lang="en-GB" dirty="0"/>
          </a:p>
        </p:txBody>
      </p:sp>
      <p:sp>
        <p:nvSpPr>
          <p:cNvPr id="4" name="Slide Number Placeholder 3"/>
          <p:cNvSpPr>
            <a:spLocks noGrp="1"/>
          </p:cNvSpPr>
          <p:nvPr>
            <p:ph type="sldNum" sz="quarter" idx="10"/>
          </p:nvPr>
        </p:nvSpPr>
        <p:spPr/>
        <p:txBody>
          <a:bodyPr/>
          <a:lstStyle/>
          <a:p>
            <a:pPr>
              <a:defRPr/>
            </a:pPr>
            <a:fld id="{83233735-44D8-4143-B786-2CCD851D0DE8}" type="slidenum">
              <a:rPr lang="en-GB" smtClean="0"/>
              <a:pPr>
                <a:defRPr/>
              </a:pPr>
              <a:t>6</a:t>
            </a:fld>
            <a:endParaRPr lang="en-GB"/>
          </a:p>
        </p:txBody>
      </p:sp>
    </p:spTree>
    <p:extLst>
      <p:ext uri="{BB962C8B-B14F-4D97-AF65-F5344CB8AC3E}">
        <p14:creationId xmlns:p14="http://schemas.microsoft.com/office/powerpoint/2010/main" val="37495922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Very youthful population: both a source</a:t>
            </a:r>
            <a:r>
              <a:rPr lang="en-GB" baseline="0" dirty="0"/>
              <a:t> of hope and contention (demographic dividend but large investment into schooling required in combination with sufficient labour demand to leverage the potential)</a:t>
            </a:r>
            <a:endParaRPr lang="en-GB" dirty="0"/>
          </a:p>
          <a:p>
            <a:pPr marL="171450" indent="-171450">
              <a:buFontTx/>
              <a:buChar char="-"/>
            </a:pPr>
            <a:r>
              <a:rPr lang="en-GB" dirty="0"/>
              <a:t>Large</a:t>
            </a:r>
            <a:r>
              <a:rPr lang="en-GB" baseline="0" dirty="0"/>
              <a:t> youth bulges, which in some countries have started to decline. Sign that peaks have been reached and  demographic dividend kicks in</a:t>
            </a:r>
          </a:p>
          <a:p>
            <a:pPr marL="171450" indent="-171450">
              <a:buFontTx/>
              <a:buChar char="-"/>
            </a:pPr>
            <a:r>
              <a:rPr lang="en-GB" baseline="0" dirty="0"/>
              <a:t>However, fertility is still high and proportion of youth in international comparison is huge. In SE Asia where the demographic dividend is though to have significantly helped economic development, a quarter of the working age population was between 15-24, compared to roughly one third in SSA </a:t>
            </a:r>
          </a:p>
          <a:p>
            <a:pPr marL="171450" indent="-171450">
              <a:buFontTx/>
              <a:buChar char="-"/>
            </a:pPr>
            <a:r>
              <a:rPr lang="en-GB" baseline="0" dirty="0"/>
              <a:t>Few countries have managed with the levels of fertility that prevail in SSA to generate high GDP per capita growth rates (Fox et al 2016) </a:t>
            </a:r>
            <a:endParaRPr lang="en-GB" dirty="0"/>
          </a:p>
          <a:p>
            <a:endParaRPr lang="en-GB" dirty="0"/>
          </a:p>
        </p:txBody>
      </p:sp>
      <p:sp>
        <p:nvSpPr>
          <p:cNvPr id="4" name="Slide Number Placeholder 3"/>
          <p:cNvSpPr>
            <a:spLocks noGrp="1"/>
          </p:cNvSpPr>
          <p:nvPr>
            <p:ph type="sldNum" sz="quarter" idx="10"/>
          </p:nvPr>
        </p:nvSpPr>
        <p:spPr/>
        <p:txBody>
          <a:bodyPr/>
          <a:lstStyle/>
          <a:p>
            <a:pPr>
              <a:defRPr/>
            </a:pPr>
            <a:fld id="{83233735-44D8-4143-B786-2CCD851D0DE8}" type="slidenum">
              <a:rPr lang="en-GB" smtClean="0"/>
              <a:pPr>
                <a:defRPr/>
              </a:pPr>
              <a:t>7</a:t>
            </a:fld>
            <a:endParaRPr lang="en-GB"/>
          </a:p>
        </p:txBody>
      </p:sp>
    </p:spTree>
    <p:extLst>
      <p:ext uri="{BB962C8B-B14F-4D97-AF65-F5344CB8AC3E}">
        <p14:creationId xmlns:p14="http://schemas.microsoft.com/office/powerpoint/2010/main" val="36439254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But despite s</a:t>
            </a:r>
            <a:r>
              <a:rPr lang="en-GB" baseline="0" dirty="0"/>
              <a:t>trains on educational systems in SSA due to high fertility, populations have never been better educated. </a:t>
            </a:r>
          </a:p>
          <a:p>
            <a:pPr marL="171450" indent="-171450">
              <a:buFontTx/>
              <a:buChar char="-"/>
            </a:pPr>
            <a:r>
              <a:rPr lang="en-GB" baseline="0" dirty="0"/>
              <a:t>Displayed: change in fraction of population 15+ with at least some secondary educational attainment. </a:t>
            </a:r>
          </a:p>
          <a:p>
            <a:pPr marL="171450" indent="-171450">
              <a:buFontTx/>
              <a:buChar char="-"/>
            </a:pPr>
            <a:r>
              <a:rPr lang="en-GB" baseline="0" dirty="0"/>
              <a:t>Apart from drop in Liberia, secondary education has expanded from a small one percentage point in Madagascar to over 20 percentage points in Kenya and Zimbabwe </a:t>
            </a:r>
            <a:endParaRPr lang="en-GB" dirty="0"/>
          </a:p>
          <a:p>
            <a:endParaRPr lang="en-GB" dirty="0"/>
          </a:p>
        </p:txBody>
      </p:sp>
      <p:sp>
        <p:nvSpPr>
          <p:cNvPr id="4" name="Slide Number Placeholder 3"/>
          <p:cNvSpPr>
            <a:spLocks noGrp="1"/>
          </p:cNvSpPr>
          <p:nvPr>
            <p:ph type="sldNum" sz="quarter" idx="10"/>
          </p:nvPr>
        </p:nvSpPr>
        <p:spPr/>
        <p:txBody>
          <a:bodyPr/>
          <a:lstStyle/>
          <a:p>
            <a:pPr>
              <a:defRPr/>
            </a:pPr>
            <a:fld id="{83233735-44D8-4143-B786-2CCD851D0DE8}" type="slidenum">
              <a:rPr lang="en-GB" smtClean="0"/>
              <a:pPr>
                <a:defRPr/>
              </a:pPr>
              <a:t>8</a:t>
            </a:fld>
            <a:endParaRPr lang="en-GB"/>
          </a:p>
        </p:txBody>
      </p:sp>
    </p:spTree>
    <p:extLst>
      <p:ext uri="{BB962C8B-B14F-4D97-AF65-F5344CB8AC3E}">
        <p14:creationId xmlns:p14="http://schemas.microsoft.com/office/powerpoint/2010/main" val="1306253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Employment in agriculture</a:t>
            </a:r>
            <a:r>
              <a:rPr lang="en-GB" baseline="0" dirty="0"/>
              <a:t> </a:t>
            </a:r>
            <a:r>
              <a:rPr lang="en-GB" dirty="0"/>
              <a:t> often implies:</a:t>
            </a:r>
          </a:p>
          <a:p>
            <a:pPr marL="628650" lvl="1" indent="-171450">
              <a:buFontTx/>
              <a:buChar char="-"/>
            </a:pPr>
            <a:r>
              <a:rPr lang="en-GB" baseline="0" dirty="0"/>
              <a:t>For individual:</a:t>
            </a:r>
            <a:r>
              <a:rPr lang="en-GB" dirty="0"/>
              <a:t> contributing</a:t>
            </a:r>
            <a:r>
              <a:rPr lang="en-GB" baseline="0" dirty="0"/>
              <a:t> family member (-&gt; vulnerable  work), underemployment (not </a:t>
            </a:r>
            <a:r>
              <a:rPr lang="en-GB" baseline="0" dirty="0" err="1"/>
              <a:t>ft</a:t>
            </a:r>
            <a:r>
              <a:rPr lang="en-GB" baseline="0" dirty="0"/>
              <a:t>), poor skills usage</a:t>
            </a:r>
          </a:p>
          <a:p>
            <a:pPr marL="628650" lvl="1" indent="-171450">
              <a:buFontTx/>
              <a:buChar char="-"/>
            </a:pPr>
            <a:r>
              <a:rPr lang="en-GB" baseline="0" dirty="0"/>
              <a:t>For society: structural change towards more productive and innovative manufacturing and service sector inhibited </a:t>
            </a:r>
            <a:endParaRPr lang="en-GB" dirty="0"/>
          </a:p>
          <a:p>
            <a:endParaRPr lang="en-GB" dirty="0"/>
          </a:p>
        </p:txBody>
      </p:sp>
      <p:sp>
        <p:nvSpPr>
          <p:cNvPr id="4" name="Slide Number Placeholder 3"/>
          <p:cNvSpPr>
            <a:spLocks noGrp="1"/>
          </p:cNvSpPr>
          <p:nvPr>
            <p:ph type="sldNum" sz="quarter" idx="10"/>
          </p:nvPr>
        </p:nvSpPr>
        <p:spPr/>
        <p:txBody>
          <a:bodyPr/>
          <a:lstStyle/>
          <a:p>
            <a:pPr>
              <a:defRPr/>
            </a:pPr>
            <a:fld id="{83233735-44D8-4143-B786-2CCD851D0DE8}" type="slidenum">
              <a:rPr lang="en-GB" smtClean="0"/>
              <a:pPr>
                <a:defRPr/>
              </a:pPr>
              <a:t>9</a:t>
            </a:fld>
            <a:endParaRPr lang="en-GB"/>
          </a:p>
        </p:txBody>
      </p:sp>
    </p:spTree>
    <p:extLst>
      <p:ext uri="{BB962C8B-B14F-4D97-AF65-F5344CB8AC3E}">
        <p14:creationId xmlns:p14="http://schemas.microsoft.com/office/powerpoint/2010/main" val="910247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36345"/>
            <a:ext cx="7772400" cy="847022"/>
          </a:xfrm>
          <a:prstGeom prst="rect">
            <a:avLst/>
          </a:prstGeom>
        </p:spPr>
        <p:txBody>
          <a:bodyPr/>
          <a:lstStyle>
            <a:lvl1pPr algn="l">
              <a:defRPr>
                <a:latin typeface="Helvetica"/>
                <a:cs typeface="Helvetica"/>
              </a:defRPr>
            </a:lvl1pPr>
          </a:lstStyle>
          <a:p>
            <a:r>
              <a:rPr lang="en-GB" dirty="0"/>
              <a:t>Click to edit Master title style</a:t>
            </a:r>
            <a:endParaRPr lang="en-US" dirty="0"/>
          </a:p>
        </p:txBody>
      </p:sp>
      <p:sp>
        <p:nvSpPr>
          <p:cNvPr id="3" name="Subtitle 2"/>
          <p:cNvSpPr>
            <a:spLocks noGrp="1"/>
          </p:cNvSpPr>
          <p:nvPr>
            <p:ph type="subTitle" idx="1"/>
          </p:nvPr>
        </p:nvSpPr>
        <p:spPr>
          <a:xfrm>
            <a:off x="685800" y="4227700"/>
            <a:ext cx="7772400" cy="724040"/>
          </a:xfrm>
          <a:prstGeom prst="rect">
            <a:avLst/>
          </a:prstGeom>
        </p:spPr>
        <p:txBody>
          <a:bodyPr/>
          <a:lstStyle>
            <a:lvl1pPr marL="0" indent="0" algn="l">
              <a:buNone/>
              <a:defRPr>
                <a:solidFill>
                  <a:srgbClr val="5E5650"/>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Tree>
    <p:extLst>
      <p:ext uri="{BB962C8B-B14F-4D97-AF65-F5344CB8AC3E}">
        <p14:creationId xmlns:p14="http://schemas.microsoft.com/office/powerpoint/2010/main" val="2462995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3117134356"/>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84510"/>
            <a:ext cx="8229600" cy="600455"/>
          </a:xfrm>
          <a:prstGeom prst="rect">
            <a:avLst/>
          </a:prstGeom>
        </p:spPr>
        <p:txBody>
          <a:bodyPr/>
          <a:lstStyle>
            <a:lvl1pPr algn="l">
              <a:defRPr sz="3200">
                <a:latin typeface="Helvetica"/>
                <a:cs typeface="Helvetica"/>
              </a:defRPr>
            </a:lvl1pPr>
          </a:lstStyle>
          <a:p>
            <a:r>
              <a:rPr lang="en-GB" dirty="0"/>
              <a:t>Click to edit Master title style</a:t>
            </a:r>
            <a:endParaRPr lang="en-US" dirty="0"/>
          </a:p>
        </p:txBody>
      </p:sp>
      <p:sp>
        <p:nvSpPr>
          <p:cNvPr id="3" name="Content Placeholder 2"/>
          <p:cNvSpPr>
            <a:spLocks noGrp="1"/>
          </p:cNvSpPr>
          <p:nvPr>
            <p:ph sz="half" idx="1"/>
          </p:nvPr>
        </p:nvSpPr>
        <p:spPr>
          <a:xfrm>
            <a:off x="457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4648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779416989"/>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404136"/>
            <a:ext cx="8229600" cy="1143000"/>
          </a:xfrm>
          <a:prstGeom prst="rect">
            <a:avLst/>
          </a:prstGeom>
        </p:spPr>
        <p:txBody>
          <a:bodyPr/>
          <a:lstStyle>
            <a:lvl1pPr algn="l">
              <a:defRPr sz="4000">
                <a:latin typeface="Helvetica"/>
                <a:cs typeface="Helvetica"/>
              </a:defRPr>
            </a:lvl1pPr>
          </a:lstStyle>
          <a:p>
            <a:r>
              <a:rPr lang="en-GB" dirty="0"/>
              <a:t>Click to edit Master title style</a:t>
            </a:r>
            <a:endParaRPr lang="en-US" dirty="0"/>
          </a:p>
        </p:txBody>
      </p:sp>
    </p:spTree>
    <p:extLst>
      <p:ext uri="{BB962C8B-B14F-4D97-AF65-F5344CB8AC3E}">
        <p14:creationId xmlns:p14="http://schemas.microsoft.com/office/powerpoint/2010/main" val="1827422170"/>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04362252"/>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88524"/>
            <a:ext cx="3008313" cy="916596"/>
          </a:xfrm>
          <a:prstGeom prst="rect">
            <a:avLst/>
          </a:prstGeo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1388524"/>
            <a:ext cx="5111750" cy="473763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2571917"/>
            <a:ext cx="3008313" cy="355424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60416CF5-1646-4891-A440-D4F4165D8BFC}" type="datetimeFigureOut">
              <a:rPr lang="en-US" altLang="en-US"/>
              <a:pPr>
                <a:defRPr/>
              </a:pPr>
              <a:t>6/27/2016</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B2C8283F-B20D-418F-B34A-ECA18402F294}" type="slidenum">
              <a:rPr lang="en-US" altLang="en-US"/>
              <a:pPr>
                <a:defRPr/>
              </a:pPr>
              <a:t>‹#›</a:t>
            </a:fld>
            <a:endParaRPr lang="en-US" altLang="en-US"/>
          </a:p>
        </p:txBody>
      </p:sp>
    </p:spTree>
    <p:extLst>
      <p:ext uri="{BB962C8B-B14F-4D97-AF65-F5344CB8AC3E}">
        <p14:creationId xmlns:p14="http://schemas.microsoft.com/office/powerpoint/2010/main" val="1982162716"/>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9414"/>
            <a:ext cx="5486400" cy="566738"/>
          </a:xfrm>
          <a:prstGeom prst="rect">
            <a:avLst/>
          </a:prstGeom>
        </p:spPr>
        <p:txBody>
          <a:bodyPr anchor="b"/>
          <a:lstStyle>
            <a:lvl1pPr algn="l">
              <a:defRPr sz="2800" b="1"/>
            </a:lvl1pPr>
          </a:lstStyle>
          <a:p>
            <a:r>
              <a:rPr lang="en-GB" dirty="0"/>
              <a:t>Click to edit Master title style</a:t>
            </a:r>
            <a:endParaRPr lang="en-US" dirty="0"/>
          </a:p>
        </p:txBody>
      </p:sp>
      <p:sp>
        <p:nvSpPr>
          <p:cNvPr id="3" name="Picture Placeholder 2"/>
          <p:cNvSpPr>
            <a:spLocks noGrp="1"/>
          </p:cNvSpPr>
          <p:nvPr>
            <p:ph type="pic" idx="1"/>
          </p:nvPr>
        </p:nvSpPr>
        <p:spPr>
          <a:xfrm>
            <a:off x="457200" y="2358480"/>
            <a:ext cx="5486400" cy="381372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6019800" y="2057400"/>
            <a:ext cx="2945429" cy="4114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11D7AEE-9126-4700-8B6B-CCC9230A2D07}" type="datetimeFigureOut">
              <a:rPr lang="en-US" altLang="en-US"/>
              <a:pPr>
                <a:defRPr/>
              </a:pPr>
              <a:t>6/27/2016</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A28544CC-4274-4F9C-A230-5681B68266AD}" type="slidenum">
              <a:rPr lang="en-US" altLang="en-US"/>
              <a:pPr>
                <a:defRPr/>
              </a:pPr>
              <a:t>‹#›</a:t>
            </a:fld>
            <a:endParaRPr lang="en-US" altLang="en-US"/>
          </a:p>
        </p:txBody>
      </p:sp>
    </p:spTree>
    <p:extLst>
      <p:ext uri="{BB962C8B-B14F-4D97-AF65-F5344CB8AC3E}">
        <p14:creationId xmlns:p14="http://schemas.microsoft.com/office/powerpoint/2010/main" val="1824872178"/>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5684FC19-8C0C-47BF-A783-27EA727E7ED4}" type="datetimeFigureOut">
              <a:rPr lang="en-US" altLang="en-US"/>
              <a:pPr>
                <a:defRPr/>
              </a:pPr>
              <a:t>6/27/2016</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9E79166-3DA2-42E6-8BD9-B5BD148D8F12}" type="slidenum">
              <a:rPr lang="en-US" altLang="en-US"/>
              <a:pPr>
                <a:defRPr/>
              </a:pPr>
              <a:t>‹#›</a:t>
            </a:fld>
            <a:endParaRPr lang="en-US" altLang="en-US"/>
          </a:p>
        </p:txBody>
      </p:sp>
    </p:spTree>
    <p:extLst>
      <p:ext uri="{BB962C8B-B14F-4D97-AF65-F5344CB8AC3E}">
        <p14:creationId xmlns:p14="http://schemas.microsoft.com/office/powerpoint/2010/main" val="2739687295"/>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6075"/>
            <a:ext cx="2057400" cy="4600088"/>
          </a:xfrm>
          <a:prstGeom prst="rect">
            <a:avLst/>
          </a:prstGeom>
        </p:spPr>
        <p:txBody>
          <a:bodyPr vert="eaVert"/>
          <a:lstStyle/>
          <a:p>
            <a:r>
              <a:rPr lang="en-GB" dirty="0"/>
              <a:t>Click to edit Master title style</a:t>
            </a:r>
            <a:endParaRPr lang="en-US" dirty="0"/>
          </a:p>
        </p:txBody>
      </p:sp>
      <p:sp>
        <p:nvSpPr>
          <p:cNvPr id="3" name="Vertical Text Placeholder 2"/>
          <p:cNvSpPr>
            <a:spLocks noGrp="1"/>
          </p:cNvSpPr>
          <p:nvPr>
            <p:ph type="body" orient="vert" idx="1"/>
          </p:nvPr>
        </p:nvSpPr>
        <p:spPr>
          <a:xfrm>
            <a:off x="457200" y="1526075"/>
            <a:ext cx="6019800" cy="4600088"/>
          </a:xfrm>
          <a:prstGeom prst="rect">
            <a:avLst/>
          </a:prstGeom>
        </p:spPr>
        <p:txBody>
          <a:bodyPr vert="eaVert"/>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3B09C7C4-9EC8-422B-AABB-A5AB8296BD41}" type="datetimeFigureOut">
              <a:rPr lang="en-US" altLang="en-US"/>
              <a:pPr>
                <a:defRPr/>
              </a:pPr>
              <a:t>6/27/2016</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33882BD-F197-414E-9DF1-7E9C78013845}" type="slidenum">
              <a:rPr lang="en-US" altLang="en-US"/>
              <a:pPr>
                <a:defRPr/>
              </a:pPr>
              <a:t>‹#›</a:t>
            </a:fld>
            <a:endParaRPr lang="en-US" altLang="en-US"/>
          </a:p>
        </p:txBody>
      </p:sp>
    </p:spTree>
    <p:extLst>
      <p:ext uri="{BB962C8B-B14F-4D97-AF65-F5344CB8AC3E}">
        <p14:creationId xmlns:p14="http://schemas.microsoft.com/office/powerpoint/2010/main" val="3199843651"/>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3249876191"/>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preserve="1" userDrawn="1">
  <p:cSld name="Text box">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46075" y="1697038"/>
            <a:ext cx="8408458" cy="4673600"/>
          </a:xfrm>
          <a:prstGeom prst="rect">
            <a:avLst/>
          </a:prstGeom>
        </p:spPr>
        <p:txBody>
          <a:bodyPr vert="horz"/>
          <a:lstStyle>
            <a:lvl1pPr marL="0" indent="0">
              <a:buFont typeface="Arial"/>
              <a:buNone/>
              <a:tabLst>
                <a:tab pos="263525" algn="l"/>
              </a:tabLst>
              <a:defRPr sz="2800"/>
            </a:lvl1pPr>
            <a:lvl2pPr>
              <a:defRPr sz="2000"/>
            </a:lvl2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4067683155"/>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userDrawn="1">
  <p:cSld name="Diagram">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346075" y="1697038"/>
            <a:ext cx="3344863" cy="4673600"/>
          </a:xfrm>
          <a:prstGeom prst="rect">
            <a:avLst/>
          </a:prstGeom>
        </p:spPr>
        <p:txBody>
          <a:bodyPr vert="horz"/>
          <a:lstStyle>
            <a:lvl1pPr marL="0" indent="0">
              <a:buFont typeface="Arial"/>
              <a:buNone/>
              <a:tabLst>
                <a:tab pos="263525" algn="l"/>
              </a:tabLst>
              <a:defRPr/>
            </a:lvl1pPr>
            <a:lvl2pPr marL="742950" indent="-285750">
              <a:buFont typeface="Wingdings" charset="2"/>
              <a:buChar char="§"/>
              <a:defRPr/>
            </a:lvl2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1" name="SmartArt Placeholder 10"/>
          <p:cNvSpPr>
            <a:spLocks noGrp="1"/>
          </p:cNvSpPr>
          <p:nvPr>
            <p:ph type="dgm" sz="quarter" idx="12"/>
          </p:nvPr>
        </p:nvSpPr>
        <p:spPr>
          <a:xfrm>
            <a:off x="4064000" y="1697038"/>
            <a:ext cx="4622800" cy="4673600"/>
          </a:xfrm>
          <a:prstGeom prst="rect">
            <a:avLst/>
          </a:prstGeom>
        </p:spPr>
        <p:txBody>
          <a:bodyPr vert="horz"/>
          <a:lstStyle>
            <a:lvl1pPr>
              <a:defRPr sz="2000">
                <a:latin typeface="Arial"/>
                <a:cs typeface="Arial"/>
              </a:defRPr>
            </a:lvl1pPr>
          </a:lstStyle>
          <a:p>
            <a:pPr lvl="0"/>
            <a:endParaRPr lang="en-US" noProof="0" dirty="0"/>
          </a:p>
        </p:txBody>
      </p:sp>
      <p:sp>
        <p:nvSpPr>
          <p:cNvPr id="1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3086422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ext box">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46075" y="1697038"/>
            <a:ext cx="8408458" cy="4673600"/>
          </a:xfrm>
          <a:prstGeom prst="rect">
            <a:avLst/>
          </a:prstGeom>
        </p:spPr>
        <p:txBody>
          <a:bodyPr vert="horz"/>
          <a:lstStyle>
            <a:lvl1pPr marL="0" indent="0">
              <a:buFont typeface="Arial"/>
              <a:buNone/>
              <a:tabLst>
                <a:tab pos="263525" algn="l"/>
              </a:tabLst>
              <a:defRPr sz="2800"/>
            </a:lvl1pPr>
            <a:lvl2pPr>
              <a:defRPr sz="2000"/>
            </a:lvl2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1850644346"/>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36345"/>
            <a:ext cx="7772400" cy="847022"/>
          </a:xfrm>
          <a:prstGeom prst="rect">
            <a:avLst/>
          </a:prstGeom>
        </p:spPr>
        <p:txBody>
          <a:bodyPr/>
          <a:lstStyle>
            <a:lvl1pPr algn="l">
              <a:defRPr>
                <a:latin typeface="Helvetica"/>
                <a:cs typeface="Helvetica"/>
              </a:defRPr>
            </a:lvl1pPr>
          </a:lstStyle>
          <a:p>
            <a:r>
              <a:rPr lang="en-GB" dirty="0"/>
              <a:t>Click to edit Master title style</a:t>
            </a:r>
            <a:endParaRPr lang="en-US" dirty="0"/>
          </a:p>
        </p:txBody>
      </p:sp>
      <p:sp>
        <p:nvSpPr>
          <p:cNvPr id="3" name="Subtitle 2"/>
          <p:cNvSpPr>
            <a:spLocks noGrp="1"/>
          </p:cNvSpPr>
          <p:nvPr>
            <p:ph type="subTitle" idx="1"/>
          </p:nvPr>
        </p:nvSpPr>
        <p:spPr>
          <a:xfrm>
            <a:off x="685800" y="4227700"/>
            <a:ext cx="7772400" cy="724040"/>
          </a:xfrm>
          <a:prstGeom prst="rect">
            <a:avLst/>
          </a:prstGeom>
        </p:spPr>
        <p:txBody>
          <a:bodyPr/>
          <a:lstStyle>
            <a:lvl1pPr marL="0" indent="0" algn="l">
              <a:buNone/>
              <a:defRPr>
                <a:solidFill>
                  <a:srgbClr val="5E5650"/>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Tree>
    <p:extLst>
      <p:ext uri="{BB962C8B-B14F-4D97-AF65-F5344CB8AC3E}">
        <p14:creationId xmlns:p14="http://schemas.microsoft.com/office/powerpoint/2010/main" val="2604318756"/>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90105"/>
            <a:ext cx="8229600" cy="894717"/>
          </a:xfrm>
          <a:prstGeom prst="rect">
            <a:avLst/>
          </a:prstGeom>
        </p:spPr>
        <p:txBody>
          <a:bodyPr/>
          <a:lstStyle>
            <a:lvl1pPr algn="l">
              <a:defRPr sz="4000">
                <a:latin typeface="Helvetica"/>
                <a:cs typeface="Helvetica"/>
              </a:defRPr>
            </a:lvl1pPr>
          </a:lstStyle>
          <a:p>
            <a:r>
              <a:rPr lang="en-GB" dirty="0"/>
              <a:t>Click to edit Master title style</a:t>
            </a:r>
            <a:endParaRPr lang="en-US" dirty="0"/>
          </a:p>
        </p:txBody>
      </p:sp>
      <p:sp>
        <p:nvSpPr>
          <p:cNvPr id="3" name="Content Placeholder 2"/>
          <p:cNvSpPr>
            <a:spLocks noGrp="1"/>
          </p:cNvSpPr>
          <p:nvPr>
            <p:ph idx="1"/>
          </p:nvPr>
        </p:nvSpPr>
        <p:spPr>
          <a:xfrm>
            <a:off x="457200" y="2625276"/>
            <a:ext cx="8229600" cy="3500887"/>
          </a:xfrm>
          <a:prstGeom prst="rect">
            <a:avLst/>
          </a:prstGeom>
        </p:spPr>
        <p:txBody>
          <a:bodyPr/>
          <a:lstStyle>
            <a:lvl1pPr>
              <a:defRPr>
                <a:latin typeface="Helvetica"/>
                <a:cs typeface="Helvetica"/>
              </a:defRPr>
            </a:lvl1pPr>
            <a:lvl2pPr>
              <a:defRPr>
                <a:latin typeface="Helvetica"/>
                <a:cs typeface="Helvetica"/>
              </a:defRPr>
            </a:lvl2pPr>
            <a:lvl3pPr>
              <a:defRPr>
                <a:latin typeface="Helvetica"/>
                <a:cs typeface="Helvetica"/>
              </a:defRPr>
            </a:lvl3pPr>
            <a:lvl4pPr>
              <a:defRPr>
                <a:latin typeface="Helvetica"/>
                <a:cs typeface="Helvetica"/>
              </a:defRPr>
            </a:lvl4pPr>
            <a:lvl5pPr>
              <a:defRPr>
                <a:latin typeface="Helvetica"/>
                <a:cs typeface="Helvetica"/>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6F6FA473-A65B-4688-9DC4-599FA509F187}" type="datetimeFigureOut">
              <a:rPr lang="en-US" altLang="en-US"/>
              <a:pPr>
                <a:defRPr/>
              </a:pPr>
              <a:t>6/27/2016</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Helvetica"/>
                <a:ea typeface="MS PGothic" charset="0"/>
                <a:cs typeface="Helvetica"/>
              </a:defRPr>
            </a:lvl1pPr>
          </a:lstStyle>
          <a:p>
            <a:pPr>
              <a:defRPr/>
            </a:pPr>
            <a:endParaRPr lang="en-US"/>
          </a:p>
        </p:txBody>
      </p:sp>
      <p:sp>
        <p:nvSpPr>
          <p:cNvPr id="6" name="Slide Number Placeholder 5"/>
          <p:cNvSpPr>
            <a:spLocks noGrp="1"/>
          </p:cNvSpPr>
          <p:nvPr>
            <p:ph type="sldNum" sz="quarter" idx="12"/>
          </p:nvPr>
        </p:nvSpPr>
        <p:spPr>
          <a:xfrm>
            <a:off x="8218488" y="6356350"/>
            <a:ext cx="777875" cy="365125"/>
          </a:xfrm>
          <a:prstGeom prst="rect">
            <a:avLst/>
          </a:prstGeom>
        </p:spPr>
        <p:txBody>
          <a:bodyPr vert="horz" wrap="square" lIns="91440" tIns="45720" rIns="91440" bIns="45720" numCol="1" anchor="t" anchorCtr="0" compatLnSpc="1">
            <a:prstTxWarp prst="textNoShape">
              <a:avLst/>
            </a:prstTxWarp>
          </a:bodyPr>
          <a:lstStyle>
            <a:lvl1pPr algn="ctr">
              <a:defRPr sz="1400">
                <a:latin typeface="Helvetica" panose="020B0604020202020204" pitchFamily="34" charset="0"/>
              </a:defRPr>
            </a:lvl1pPr>
          </a:lstStyle>
          <a:p>
            <a:pPr>
              <a:defRPr/>
            </a:pPr>
            <a:fld id="{945A8BF4-1151-4BD0-B7E9-18E8E5B17444}" type="slidenum">
              <a:rPr lang="en-US" altLang="en-US"/>
              <a:pPr>
                <a:defRPr/>
              </a:pPr>
              <a:t>‹#›</a:t>
            </a:fld>
            <a:endParaRPr lang="en-US" altLang="en-US"/>
          </a:p>
        </p:txBody>
      </p:sp>
    </p:spTree>
    <p:extLst>
      <p:ext uri="{BB962C8B-B14F-4D97-AF65-F5344CB8AC3E}">
        <p14:creationId xmlns:p14="http://schemas.microsoft.com/office/powerpoint/2010/main" val="1960275158"/>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84510"/>
            <a:ext cx="8229600" cy="600455"/>
          </a:xfrm>
          <a:prstGeom prst="rect">
            <a:avLst/>
          </a:prstGeom>
        </p:spPr>
        <p:txBody>
          <a:bodyPr/>
          <a:lstStyle>
            <a:lvl1pPr algn="l">
              <a:defRPr sz="3200">
                <a:latin typeface="Helvetica"/>
                <a:cs typeface="Helvetica"/>
              </a:defRPr>
            </a:lvl1pPr>
          </a:lstStyle>
          <a:p>
            <a:r>
              <a:rPr lang="en-GB" dirty="0"/>
              <a:t>Click to edit Master title style</a:t>
            </a:r>
            <a:endParaRPr lang="en-US" dirty="0"/>
          </a:p>
        </p:txBody>
      </p:sp>
      <p:sp>
        <p:nvSpPr>
          <p:cNvPr id="3" name="Content Placeholder 2"/>
          <p:cNvSpPr>
            <a:spLocks noGrp="1"/>
          </p:cNvSpPr>
          <p:nvPr>
            <p:ph sz="half" idx="1"/>
          </p:nvPr>
        </p:nvSpPr>
        <p:spPr>
          <a:xfrm>
            <a:off x="457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4648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2570246424"/>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404136"/>
            <a:ext cx="8229600" cy="1143000"/>
          </a:xfrm>
          <a:prstGeom prst="rect">
            <a:avLst/>
          </a:prstGeom>
        </p:spPr>
        <p:txBody>
          <a:bodyPr/>
          <a:lstStyle>
            <a:lvl1pPr algn="l">
              <a:defRPr sz="4000">
                <a:latin typeface="Helvetica"/>
                <a:cs typeface="Helvetica"/>
              </a:defRPr>
            </a:lvl1pPr>
          </a:lstStyle>
          <a:p>
            <a:r>
              <a:rPr lang="en-GB" dirty="0"/>
              <a:t>Click to edit Master title style</a:t>
            </a:r>
            <a:endParaRPr lang="en-US" dirty="0"/>
          </a:p>
        </p:txBody>
      </p:sp>
    </p:spTree>
    <p:extLst>
      <p:ext uri="{BB962C8B-B14F-4D97-AF65-F5344CB8AC3E}">
        <p14:creationId xmlns:p14="http://schemas.microsoft.com/office/powerpoint/2010/main" val="1462571799"/>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8376244"/>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88524"/>
            <a:ext cx="3008313" cy="916596"/>
          </a:xfrm>
          <a:prstGeom prst="rect">
            <a:avLst/>
          </a:prstGeo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1388524"/>
            <a:ext cx="5111750" cy="473763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2571917"/>
            <a:ext cx="3008313" cy="355424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1EE486C3-F01C-4A86-AC02-216A389002F4}" type="datetimeFigureOut">
              <a:rPr lang="en-US" altLang="en-US"/>
              <a:pPr>
                <a:defRPr/>
              </a:pPr>
              <a:t>6/27/2016</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87CC6CF0-1B97-4CAA-8F61-BC2C19251CDE}" type="slidenum">
              <a:rPr lang="en-US" altLang="en-US"/>
              <a:pPr>
                <a:defRPr/>
              </a:pPr>
              <a:t>‹#›</a:t>
            </a:fld>
            <a:endParaRPr lang="en-US" altLang="en-US"/>
          </a:p>
        </p:txBody>
      </p:sp>
    </p:spTree>
    <p:extLst>
      <p:ext uri="{BB962C8B-B14F-4D97-AF65-F5344CB8AC3E}">
        <p14:creationId xmlns:p14="http://schemas.microsoft.com/office/powerpoint/2010/main" val="4016859671"/>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9414"/>
            <a:ext cx="5486400" cy="566738"/>
          </a:xfrm>
          <a:prstGeom prst="rect">
            <a:avLst/>
          </a:prstGeom>
        </p:spPr>
        <p:txBody>
          <a:bodyPr anchor="b"/>
          <a:lstStyle>
            <a:lvl1pPr algn="l">
              <a:defRPr sz="2800" b="1"/>
            </a:lvl1pPr>
          </a:lstStyle>
          <a:p>
            <a:r>
              <a:rPr lang="en-GB" dirty="0"/>
              <a:t>Click to edit Master title style</a:t>
            </a:r>
            <a:endParaRPr lang="en-US" dirty="0"/>
          </a:p>
        </p:txBody>
      </p:sp>
      <p:sp>
        <p:nvSpPr>
          <p:cNvPr id="3" name="Picture Placeholder 2"/>
          <p:cNvSpPr>
            <a:spLocks noGrp="1"/>
          </p:cNvSpPr>
          <p:nvPr>
            <p:ph type="pic" idx="1"/>
          </p:nvPr>
        </p:nvSpPr>
        <p:spPr>
          <a:xfrm>
            <a:off x="457200" y="2358480"/>
            <a:ext cx="5486400" cy="381372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6019800" y="2057400"/>
            <a:ext cx="2945429" cy="4114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8083E28-74C4-4321-93D9-2B1B7C28F3F1}" type="datetimeFigureOut">
              <a:rPr lang="en-US" altLang="en-US"/>
              <a:pPr>
                <a:defRPr/>
              </a:pPr>
              <a:t>6/27/2016</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67F2F260-C3E6-40C2-9A8C-8EC25835CFE8}" type="slidenum">
              <a:rPr lang="en-US" altLang="en-US"/>
              <a:pPr>
                <a:defRPr/>
              </a:pPr>
              <a:t>‹#›</a:t>
            </a:fld>
            <a:endParaRPr lang="en-US" altLang="en-US"/>
          </a:p>
        </p:txBody>
      </p:sp>
    </p:spTree>
    <p:extLst>
      <p:ext uri="{BB962C8B-B14F-4D97-AF65-F5344CB8AC3E}">
        <p14:creationId xmlns:p14="http://schemas.microsoft.com/office/powerpoint/2010/main" val="3527323293"/>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1D9BAB4D-AE62-42F2-A2C3-9C82904E4306}" type="datetimeFigureOut">
              <a:rPr lang="en-US" altLang="en-US"/>
              <a:pPr>
                <a:defRPr/>
              </a:pPr>
              <a:t>6/27/2016</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C26907EF-A05A-4C26-B77A-9C2B8FF29CE4}" type="slidenum">
              <a:rPr lang="en-US" altLang="en-US"/>
              <a:pPr>
                <a:defRPr/>
              </a:pPr>
              <a:t>‹#›</a:t>
            </a:fld>
            <a:endParaRPr lang="en-US" altLang="en-US"/>
          </a:p>
        </p:txBody>
      </p:sp>
    </p:spTree>
    <p:extLst>
      <p:ext uri="{BB962C8B-B14F-4D97-AF65-F5344CB8AC3E}">
        <p14:creationId xmlns:p14="http://schemas.microsoft.com/office/powerpoint/2010/main" val="4023490148"/>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6075"/>
            <a:ext cx="2057400" cy="4600088"/>
          </a:xfrm>
          <a:prstGeom prst="rect">
            <a:avLst/>
          </a:prstGeom>
        </p:spPr>
        <p:txBody>
          <a:bodyPr vert="eaVert"/>
          <a:lstStyle/>
          <a:p>
            <a:r>
              <a:rPr lang="en-GB" dirty="0"/>
              <a:t>Click to edit Master title style</a:t>
            </a:r>
            <a:endParaRPr lang="en-US" dirty="0"/>
          </a:p>
        </p:txBody>
      </p:sp>
      <p:sp>
        <p:nvSpPr>
          <p:cNvPr id="3" name="Vertical Text Placeholder 2"/>
          <p:cNvSpPr>
            <a:spLocks noGrp="1"/>
          </p:cNvSpPr>
          <p:nvPr>
            <p:ph type="body" orient="vert" idx="1"/>
          </p:nvPr>
        </p:nvSpPr>
        <p:spPr>
          <a:xfrm>
            <a:off x="457200" y="1526075"/>
            <a:ext cx="6019800" cy="4600088"/>
          </a:xfrm>
          <a:prstGeom prst="rect">
            <a:avLst/>
          </a:prstGeom>
        </p:spPr>
        <p:txBody>
          <a:bodyPr vert="eaVert"/>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A2DA3EE3-CBCE-4170-AC79-8B56532E01D7}" type="datetimeFigureOut">
              <a:rPr lang="en-US" altLang="en-US"/>
              <a:pPr>
                <a:defRPr/>
              </a:pPr>
              <a:t>6/27/2016</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F4F9F997-5275-4644-8A94-CCA380831E48}" type="slidenum">
              <a:rPr lang="en-US" altLang="en-US"/>
              <a:pPr>
                <a:defRPr/>
              </a:pPr>
              <a:t>‹#›</a:t>
            </a:fld>
            <a:endParaRPr lang="en-US" altLang="en-US"/>
          </a:p>
        </p:txBody>
      </p:sp>
    </p:spTree>
    <p:extLst>
      <p:ext uri="{BB962C8B-B14F-4D97-AF65-F5344CB8AC3E}">
        <p14:creationId xmlns:p14="http://schemas.microsoft.com/office/powerpoint/2010/main" val="2188889863"/>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8231157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iagram">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346075" y="1697038"/>
            <a:ext cx="3344863" cy="4673600"/>
          </a:xfrm>
          <a:prstGeom prst="rect">
            <a:avLst/>
          </a:prstGeom>
        </p:spPr>
        <p:txBody>
          <a:bodyPr vert="horz"/>
          <a:lstStyle>
            <a:lvl1pPr marL="0" indent="0">
              <a:buFont typeface="Arial"/>
              <a:buNone/>
              <a:tabLst>
                <a:tab pos="263525" algn="l"/>
              </a:tabLst>
              <a:defRPr/>
            </a:lvl1pPr>
            <a:lvl2pPr marL="742950" indent="-285750">
              <a:buFont typeface="Wingdings" charset="2"/>
              <a:buChar char="§"/>
              <a:defRPr/>
            </a:lvl2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1" name="SmartArt Placeholder 10"/>
          <p:cNvSpPr>
            <a:spLocks noGrp="1"/>
          </p:cNvSpPr>
          <p:nvPr>
            <p:ph type="dgm" sz="quarter" idx="12"/>
          </p:nvPr>
        </p:nvSpPr>
        <p:spPr>
          <a:xfrm>
            <a:off x="4064000" y="1697038"/>
            <a:ext cx="4622800" cy="4673600"/>
          </a:xfrm>
          <a:prstGeom prst="rect">
            <a:avLst/>
          </a:prstGeom>
        </p:spPr>
        <p:txBody>
          <a:bodyPr vert="horz"/>
          <a:lstStyle>
            <a:lvl1pPr>
              <a:defRPr sz="2000">
                <a:latin typeface="Arial"/>
                <a:cs typeface="Arial"/>
              </a:defRPr>
            </a:lvl1pPr>
          </a:lstStyle>
          <a:p>
            <a:pPr lvl="0"/>
            <a:endParaRPr lang="en-US" noProof="0" dirty="0"/>
          </a:p>
        </p:txBody>
      </p:sp>
      <p:sp>
        <p:nvSpPr>
          <p:cNvPr id="1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1178848254"/>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preserve="1" userDrawn="1">
  <p:cSld name="Text box">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46075" y="1697038"/>
            <a:ext cx="8408458" cy="4673600"/>
          </a:xfrm>
          <a:prstGeom prst="rect">
            <a:avLst/>
          </a:prstGeom>
        </p:spPr>
        <p:txBody>
          <a:bodyPr vert="horz"/>
          <a:lstStyle>
            <a:lvl1pPr marL="0" indent="0">
              <a:buFont typeface="Arial"/>
              <a:buNone/>
              <a:tabLst>
                <a:tab pos="263525" algn="l"/>
              </a:tabLst>
              <a:defRPr sz="2800"/>
            </a:lvl1pPr>
            <a:lvl2pPr>
              <a:defRPr sz="2000"/>
            </a:lvl2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3037439449"/>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Diagram">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346075" y="1697038"/>
            <a:ext cx="3344863" cy="4673600"/>
          </a:xfrm>
          <a:prstGeom prst="rect">
            <a:avLst/>
          </a:prstGeom>
        </p:spPr>
        <p:txBody>
          <a:bodyPr vert="horz"/>
          <a:lstStyle>
            <a:lvl1pPr marL="0" indent="0">
              <a:buFont typeface="Arial"/>
              <a:buNone/>
              <a:tabLst>
                <a:tab pos="263525" algn="l"/>
              </a:tabLst>
              <a:defRPr/>
            </a:lvl1pPr>
            <a:lvl2pPr marL="742950" indent="-285750">
              <a:buFont typeface="Wingdings" charset="2"/>
              <a:buChar char="§"/>
              <a:defRPr/>
            </a:lvl2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1" name="SmartArt Placeholder 10"/>
          <p:cNvSpPr>
            <a:spLocks noGrp="1"/>
          </p:cNvSpPr>
          <p:nvPr>
            <p:ph type="dgm" sz="quarter" idx="12"/>
          </p:nvPr>
        </p:nvSpPr>
        <p:spPr>
          <a:xfrm>
            <a:off x="4064000" y="1697038"/>
            <a:ext cx="4622800" cy="4673600"/>
          </a:xfrm>
          <a:prstGeom prst="rect">
            <a:avLst/>
          </a:prstGeom>
        </p:spPr>
        <p:txBody>
          <a:bodyPr vert="horz"/>
          <a:lstStyle>
            <a:lvl1pPr>
              <a:defRPr sz="2000">
                <a:latin typeface="Arial"/>
                <a:cs typeface="Arial"/>
              </a:defRPr>
            </a:lvl1pPr>
          </a:lstStyle>
          <a:p>
            <a:pPr lvl="0"/>
            <a:endParaRPr lang="en-US" noProof="0" dirty="0"/>
          </a:p>
        </p:txBody>
      </p:sp>
      <p:sp>
        <p:nvSpPr>
          <p:cNvPr id="1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28198931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36345"/>
            <a:ext cx="7772400" cy="847022"/>
          </a:xfrm>
          <a:prstGeom prst="rect">
            <a:avLst/>
          </a:prstGeom>
        </p:spPr>
        <p:txBody>
          <a:bodyPr/>
          <a:lstStyle>
            <a:lvl1pPr algn="l">
              <a:defRPr>
                <a:latin typeface="Helvetica"/>
                <a:cs typeface="Helvetica"/>
              </a:defRPr>
            </a:lvl1pPr>
          </a:lstStyle>
          <a:p>
            <a:r>
              <a:rPr lang="en-GB" dirty="0"/>
              <a:t>Click to edit Master title style</a:t>
            </a:r>
            <a:endParaRPr lang="en-US" dirty="0"/>
          </a:p>
        </p:txBody>
      </p:sp>
      <p:sp>
        <p:nvSpPr>
          <p:cNvPr id="3" name="Subtitle 2"/>
          <p:cNvSpPr>
            <a:spLocks noGrp="1"/>
          </p:cNvSpPr>
          <p:nvPr>
            <p:ph type="subTitle" idx="1"/>
          </p:nvPr>
        </p:nvSpPr>
        <p:spPr>
          <a:xfrm>
            <a:off x="685800" y="4227700"/>
            <a:ext cx="7772400" cy="724040"/>
          </a:xfrm>
          <a:prstGeom prst="rect">
            <a:avLst/>
          </a:prstGeom>
        </p:spPr>
        <p:txBody>
          <a:bodyPr/>
          <a:lstStyle>
            <a:lvl1pPr marL="0" indent="0" algn="l">
              <a:buNone/>
              <a:defRPr>
                <a:solidFill>
                  <a:srgbClr val="5E5650"/>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Tree>
    <p:extLst>
      <p:ext uri="{BB962C8B-B14F-4D97-AF65-F5344CB8AC3E}">
        <p14:creationId xmlns:p14="http://schemas.microsoft.com/office/powerpoint/2010/main" val="41372453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90105"/>
            <a:ext cx="8229600" cy="894717"/>
          </a:xfrm>
          <a:prstGeom prst="rect">
            <a:avLst/>
          </a:prstGeom>
        </p:spPr>
        <p:txBody>
          <a:bodyPr/>
          <a:lstStyle>
            <a:lvl1pPr algn="l">
              <a:defRPr sz="4000">
                <a:latin typeface="Helvetica"/>
                <a:cs typeface="Helvetica"/>
              </a:defRPr>
            </a:lvl1pPr>
          </a:lstStyle>
          <a:p>
            <a:r>
              <a:rPr lang="en-GB" dirty="0"/>
              <a:t>Click to edit Master title style</a:t>
            </a:r>
            <a:endParaRPr lang="en-US" dirty="0"/>
          </a:p>
        </p:txBody>
      </p:sp>
      <p:sp>
        <p:nvSpPr>
          <p:cNvPr id="3" name="Content Placeholder 2"/>
          <p:cNvSpPr>
            <a:spLocks noGrp="1"/>
          </p:cNvSpPr>
          <p:nvPr>
            <p:ph idx="1"/>
          </p:nvPr>
        </p:nvSpPr>
        <p:spPr>
          <a:xfrm>
            <a:off x="457200" y="2625276"/>
            <a:ext cx="8229600" cy="3500887"/>
          </a:xfrm>
          <a:prstGeom prst="rect">
            <a:avLst/>
          </a:prstGeom>
        </p:spPr>
        <p:txBody>
          <a:bodyPr/>
          <a:lstStyle>
            <a:lvl1pPr>
              <a:defRPr>
                <a:latin typeface="Helvetica"/>
                <a:cs typeface="Helvetica"/>
              </a:defRPr>
            </a:lvl1pPr>
            <a:lvl2pPr>
              <a:defRPr>
                <a:latin typeface="Helvetica"/>
                <a:cs typeface="Helvetica"/>
              </a:defRPr>
            </a:lvl2pPr>
            <a:lvl3pPr>
              <a:defRPr>
                <a:latin typeface="Helvetica"/>
                <a:cs typeface="Helvetica"/>
              </a:defRPr>
            </a:lvl3pPr>
            <a:lvl4pPr>
              <a:defRPr>
                <a:latin typeface="Helvetica"/>
                <a:cs typeface="Helvetica"/>
              </a:defRPr>
            </a:lvl4pPr>
            <a:lvl5pPr>
              <a:defRPr>
                <a:latin typeface="Helvetica"/>
                <a:cs typeface="Helvetica"/>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892423A-92E0-4232-B539-8DEFD2F7EF8B}" type="datetimeFigureOut">
              <a:rPr lang="en-US" altLang="en-US"/>
              <a:pPr>
                <a:defRPr/>
              </a:pPr>
              <a:t>6/27/2016</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Helvetica"/>
                <a:ea typeface="MS PGothic" charset="0"/>
                <a:cs typeface="Helvetica"/>
              </a:defRPr>
            </a:lvl1pPr>
          </a:lstStyle>
          <a:p>
            <a:pPr>
              <a:defRPr/>
            </a:pPr>
            <a:endParaRPr lang="en-US"/>
          </a:p>
        </p:txBody>
      </p:sp>
      <p:sp>
        <p:nvSpPr>
          <p:cNvPr id="6" name="Slide Number Placeholder 5"/>
          <p:cNvSpPr>
            <a:spLocks noGrp="1"/>
          </p:cNvSpPr>
          <p:nvPr>
            <p:ph type="sldNum" sz="quarter" idx="12"/>
          </p:nvPr>
        </p:nvSpPr>
        <p:spPr>
          <a:xfrm>
            <a:off x="8218488" y="6356350"/>
            <a:ext cx="777875" cy="365125"/>
          </a:xfrm>
          <a:prstGeom prst="rect">
            <a:avLst/>
          </a:prstGeom>
        </p:spPr>
        <p:txBody>
          <a:bodyPr vert="horz" wrap="square" lIns="91440" tIns="45720" rIns="91440" bIns="45720" numCol="1" anchor="t" anchorCtr="0" compatLnSpc="1">
            <a:prstTxWarp prst="textNoShape">
              <a:avLst/>
            </a:prstTxWarp>
          </a:bodyPr>
          <a:lstStyle>
            <a:lvl1pPr algn="ctr">
              <a:defRPr sz="1400">
                <a:latin typeface="Helvetica" panose="020B0604020202020204" pitchFamily="34" charset="0"/>
              </a:defRPr>
            </a:lvl1pPr>
          </a:lstStyle>
          <a:p>
            <a:pPr>
              <a:defRPr/>
            </a:pPr>
            <a:fld id="{97A5CE4E-E233-4EAF-A5D1-278B08D8CEDB}" type="slidenum">
              <a:rPr lang="en-US" altLang="en-US"/>
              <a:pPr>
                <a:defRPr/>
              </a:pPr>
              <a:t>‹#›</a:t>
            </a:fld>
            <a:endParaRPr lang="en-US" altLang="en-US"/>
          </a:p>
        </p:txBody>
      </p:sp>
    </p:spTree>
    <p:extLst>
      <p:ext uri="{BB962C8B-B14F-4D97-AF65-F5344CB8AC3E}">
        <p14:creationId xmlns:p14="http://schemas.microsoft.com/office/powerpoint/2010/main" val="14461613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84510"/>
            <a:ext cx="8229600" cy="600455"/>
          </a:xfrm>
          <a:prstGeom prst="rect">
            <a:avLst/>
          </a:prstGeom>
        </p:spPr>
        <p:txBody>
          <a:bodyPr/>
          <a:lstStyle>
            <a:lvl1pPr algn="l">
              <a:defRPr sz="3200">
                <a:latin typeface="Helvetica"/>
                <a:cs typeface="Helvetica"/>
              </a:defRPr>
            </a:lvl1pPr>
          </a:lstStyle>
          <a:p>
            <a:r>
              <a:rPr lang="en-GB" dirty="0"/>
              <a:t>Click to edit Master title style</a:t>
            </a:r>
            <a:endParaRPr lang="en-US" dirty="0"/>
          </a:p>
        </p:txBody>
      </p:sp>
      <p:sp>
        <p:nvSpPr>
          <p:cNvPr id="3" name="Content Placeholder 2"/>
          <p:cNvSpPr>
            <a:spLocks noGrp="1"/>
          </p:cNvSpPr>
          <p:nvPr>
            <p:ph sz="half" idx="1"/>
          </p:nvPr>
        </p:nvSpPr>
        <p:spPr>
          <a:xfrm>
            <a:off x="457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4648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8397400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404136"/>
            <a:ext cx="8229600" cy="1143000"/>
          </a:xfrm>
          <a:prstGeom prst="rect">
            <a:avLst/>
          </a:prstGeom>
        </p:spPr>
        <p:txBody>
          <a:bodyPr/>
          <a:lstStyle>
            <a:lvl1pPr algn="l">
              <a:defRPr sz="4000">
                <a:latin typeface="Helvetica"/>
                <a:cs typeface="Helvetica"/>
              </a:defRPr>
            </a:lvl1pPr>
          </a:lstStyle>
          <a:p>
            <a:r>
              <a:rPr lang="en-GB" dirty="0"/>
              <a:t>Click to edit Master title style</a:t>
            </a:r>
            <a:endParaRPr lang="en-US" dirty="0"/>
          </a:p>
        </p:txBody>
      </p:sp>
    </p:spTree>
    <p:extLst>
      <p:ext uri="{BB962C8B-B14F-4D97-AF65-F5344CB8AC3E}">
        <p14:creationId xmlns:p14="http://schemas.microsoft.com/office/powerpoint/2010/main" val="17896311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020595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88524"/>
            <a:ext cx="3008313" cy="916596"/>
          </a:xfrm>
          <a:prstGeom prst="rect">
            <a:avLst/>
          </a:prstGeo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1388524"/>
            <a:ext cx="5111750" cy="473763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2571917"/>
            <a:ext cx="3008313" cy="355424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8EC5AA32-94C3-4973-B8DD-FA94E2214FE8}" type="datetimeFigureOut">
              <a:rPr lang="en-US" altLang="en-US"/>
              <a:pPr>
                <a:defRPr/>
              </a:pPr>
              <a:t>6/27/2016</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C3634A5-24F5-4AE8-B10B-B446F22D9D91}" type="slidenum">
              <a:rPr lang="en-US" altLang="en-US"/>
              <a:pPr>
                <a:defRPr/>
              </a:pPr>
              <a:t>‹#›</a:t>
            </a:fld>
            <a:endParaRPr lang="en-US" altLang="en-US"/>
          </a:p>
        </p:txBody>
      </p:sp>
    </p:spTree>
    <p:extLst>
      <p:ext uri="{BB962C8B-B14F-4D97-AF65-F5344CB8AC3E}">
        <p14:creationId xmlns:p14="http://schemas.microsoft.com/office/powerpoint/2010/main" val="5887743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9414"/>
            <a:ext cx="5486400" cy="566738"/>
          </a:xfrm>
          <a:prstGeom prst="rect">
            <a:avLst/>
          </a:prstGeom>
        </p:spPr>
        <p:txBody>
          <a:bodyPr anchor="b"/>
          <a:lstStyle>
            <a:lvl1pPr algn="l">
              <a:defRPr sz="2800" b="1"/>
            </a:lvl1pPr>
          </a:lstStyle>
          <a:p>
            <a:r>
              <a:rPr lang="en-GB" dirty="0"/>
              <a:t>Click to edit Master title style</a:t>
            </a:r>
            <a:endParaRPr lang="en-US" dirty="0"/>
          </a:p>
        </p:txBody>
      </p:sp>
      <p:sp>
        <p:nvSpPr>
          <p:cNvPr id="3" name="Picture Placeholder 2"/>
          <p:cNvSpPr>
            <a:spLocks noGrp="1"/>
          </p:cNvSpPr>
          <p:nvPr>
            <p:ph type="pic" idx="1"/>
          </p:nvPr>
        </p:nvSpPr>
        <p:spPr>
          <a:xfrm>
            <a:off x="457200" y="2358480"/>
            <a:ext cx="5486400" cy="381372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6019800" y="2057400"/>
            <a:ext cx="2945429" cy="4114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B057035-0104-4097-8374-823FB90B7008}" type="datetimeFigureOut">
              <a:rPr lang="en-US" altLang="en-US"/>
              <a:pPr>
                <a:defRPr/>
              </a:pPr>
              <a:t>6/27/2016</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956DE6B2-AF44-4161-BC03-EF72C8DD6BEB}" type="slidenum">
              <a:rPr lang="en-US" altLang="en-US"/>
              <a:pPr>
                <a:defRPr/>
              </a:pPr>
              <a:t>‹#›</a:t>
            </a:fld>
            <a:endParaRPr lang="en-US" altLang="en-US"/>
          </a:p>
        </p:txBody>
      </p:sp>
    </p:spTree>
    <p:extLst>
      <p:ext uri="{BB962C8B-B14F-4D97-AF65-F5344CB8AC3E}">
        <p14:creationId xmlns:p14="http://schemas.microsoft.com/office/powerpoint/2010/main" val="3427711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90105"/>
            <a:ext cx="8229600" cy="894717"/>
          </a:xfrm>
          <a:prstGeom prst="rect">
            <a:avLst/>
          </a:prstGeom>
        </p:spPr>
        <p:txBody>
          <a:bodyPr/>
          <a:lstStyle>
            <a:lvl1pPr algn="l">
              <a:defRPr sz="4000">
                <a:latin typeface="Helvetica"/>
                <a:cs typeface="Helvetica"/>
              </a:defRPr>
            </a:lvl1pPr>
          </a:lstStyle>
          <a:p>
            <a:r>
              <a:rPr lang="en-GB" dirty="0"/>
              <a:t>Click to edit Master title style</a:t>
            </a:r>
            <a:endParaRPr lang="en-US" dirty="0"/>
          </a:p>
        </p:txBody>
      </p:sp>
      <p:sp>
        <p:nvSpPr>
          <p:cNvPr id="3" name="Content Placeholder 2"/>
          <p:cNvSpPr>
            <a:spLocks noGrp="1"/>
          </p:cNvSpPr>
          <p:nvPr>
            <p:ph idx="1"/>
          </p:nvPr>
        </p:nvSpPr>
        <p:spPr>
          <a:xfrm>
            <a:off x="457200" y="2625276"/>
            <a:ext cx="8229600" cy="3500887"/>
          </a:xfrm>
          <a:prstGeom prst="rect">
            <a:avLst/>
          </a:prstGeom>
        </p:spPr>
        <p:txBody>
          <a:bodyPr/>
          <a:lstStyle>
            <a:lvl1pPr>
              <a:defRPr>
                <a:latin typeface="Helvetica"/>
                <a:cs typeface="Helvetica"/>
              </a:defRPr>
            </a:lvl1pPr>
            <a:lvl2pPr>
              <a:defRPr>
                <a:latin typeface="Helvetica"/>
                <a:cs typeface="Helvetica"/>
              </a:defRPr>
            </a:lvl2pPr>
            <a:lvl3pPr>
              <a:defRPr>
                <a:latin typeface="Helvetica"/>
                <a:cs typeface="Helvetica"/>
              </a:defRPr>
            </a:lvl3pPr>
            <a:lvl4pPr>
              <a:defRPr>
                <a:latin typeface="Helvetica"/>
                <a:cs typeface="Helvetica"/>
              </a:defRPr>
            </a:lvl4pPr>
            <a:lvl5pPr>
              <a:defRPr>
                <a:latin typeface="Helvetica"/>
                <a:cs typeface="Helvetica"/>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66EBCCE8-57D7-49E1-9AC3-0BDF63C6B91F}" type="datetimeFigureOut">
              <a:rPr lang="en-US" altLang="en-US"/>
              <a:pPr>
                <a:defRPr/>
              </a:pPr>
              <a:t>6/27/2016</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Helvetica"/>
                <a:ea typeface="MS PGothic" charset="0"/>
                <a:cs typeface="Helvetica"/>
              </a:defRPr>
            </a:lvl1pPr>
          </a:lstStyle>
          <a:p>
            <a:pPr>
              <a:defRPr/>
            </a:pPr>
            <a:endParaRPr lang="en-US"/>
          </a:p>
        </p:txBody>
      </p:sp>
      <p:sp>
        <p:nvSpPr>
          <p:cNvPr id="6" name="Slide Number Placeholder 5"/>
          <p:cNvSpPr>
            <a:spLocks noGrp="1"/>
          </p:cNvSpPr>
          <p:nvPr>
            <p:ph type="sldNum" sz="quarter" idx="12"/>
          </p:nvPr>
        </p:nvSpPr>
        <p:spPr>
          <a:xfrm>
            <a:off x="8218488" y="6356350"/>
            <a:ext cx="777875" cy="365125"/>
          </a:xfrm>
          <a:prstGeom prst="rect">
            <a:avLst/>
          </a:prstGeom>
        </p:spPr>
        <p:txBody>
          <a:bodyPr vert="horz" wrap="square" lIns="91440" tIns="45720" rIns="91440" bIns="45720" numCol="1" anchor="t" anchorCtr="0" compatLnSpc="1">
            <a:prstTxWarp prst="textNoShape">
              <a:avLst/>
            </a:prstTxWarp>
          </a:bodyPr>
          <a:lstStyle>
            <a:lvl1pPr algn="ctr">
              <a:defRPr sz="1400">
                <a:latin typeface="Helvetica" panose="020B0604020202020204" pitchFamily="34" charset="0"/>
              </a:defRPr>
            </a:lvl1pPr>
          </a:lstStyle>
          <a:p>
            <a:pPr>
              <a:defRPr/>
            </a:pPr>
            <a:fld id="{1B11A222-8790-4EAA-BE0A-2F55C03EF546}" type="slidenum">
              <a:rPr lang="en-US" altLang="en-US"/>
              <a:pPr>
                <a:defRPr/>
              </a:pPr>
              <a:t>‹#›</a:t>
            </a:fld>
            <a:endParaRPr lang="en-US" altLang="en-US"/>
          </a:p>
        </p:txBody>
      </p:sp>
    </p:spTree>
    <p:extLst>
      <p:ext uri="{BB962C8B-B14F-4D97-AF65-F5344CB8AC3E}">
        <p14:creationId xmlns:p14="http://schemas.microsoft.com/office/powerpoint/2010/main" val="21680130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366B8391-FB64-4F39-94CF-259E686D86EA}" type="datetimeFigureOut">
              <a:rPr lang="en-US" altLang="en-US"/>
              <a:pPr>
                <a:defRPr/>
              </a:pPr>
              <a:t>6/27/2016</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A8F53417-E8E9-4594-92CB-9CA8825DFA11}" type="slidenum">
              <a:rPr lang="en-US" altLang="en-US"/>
              <a:pPr>
                <a:defRPr/>
              </a:pPr>
              <a:t>‹#›</a:t>
            </a:fld>
            <a:endParaRPr lang="en-US" altLang="en-US"/>
          </a:p>
        </p:txBody>
      </p:sp>
    </p:spTree>
    <p:extLst>
      <p:ext uri="{BB962C8B-B14F-4D97-AF65-F5344CB8AC3E}">
        <p14:creationId xmlns:p14="http://schemas.microsoft.com/office/powerpoint/2010/main" val="25902519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6075"/>
            <a:ext cx="2057400" cy="4600088"/>
          </a:xfrm>
          <a:prstGeom prst="rect">
            <a:avLst/>
          </a:prstGeom>
        </p:spPr>
        <p:txBody>
          <a:bodyPr vert="eaVert"/>
          <a:lstStyle/>
          <a:p>
            <a:r>
              <a:rPr lang="en-GB" dirty="0"/>
              <a:t>Click to edit Master title style</a:t>
            </a:r>
            <a:endParaRPr lang="en-US" dirty="0"/>
          </a:p>
        </p:txBody>
      </p:sp>
      <p:sp>
        <p:nvSpPr>
          <p:cNvPr id="3" name="Vertical Text Placeholder 2"/>
          <p:cNvSpPr>
            <a:spLocks noGrp="1"/>
          </p:cNvSpPr>
          <p:nvPr>
            <p:ph type="body" orient="vert" idx="1"/>
          </p:nvPr>
        </p:nvSpPr>
        <p:spPr>
          <a:xfrm>
            <a:off x="457200" y="1526075"/>
            <a:ext cx="6019800" cy="4600088"/>
          </a:xfrm>
          <a:prstGeom prst="rect">
            <a:avLst/>
          </a:prstGeom>
        </p:spPr>
        <p:txBody>
          <a:bodyPr vert="eaVert"/>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A6735D11-EF83-4883-85A4-CF8BC3548F01}" type="datetimeFigureOut">
              <a:rPr lang="en-US" altLang="en-US"/>
              <a:pPr>
                <a:defRPr/>
              </a:pPr>
              <a:t>6/27/2016</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262AB11-A287-4490-AB49-A5907FAA4F23}" type="slidenum">
              <a:rPr lang="en-US" altLang="en-US"/>
              <a:pPr>
                <a:defRPr/>
              </a:pPr>
              <a:t>‹#›</a:t>
            </a:fld>
            <a:endParaRPr lang="en-US" altLang="en-US"/>
          </a:p>
        </p:txBody>
      </p:sp>
    </p:spTree>
    <p:extLst>
      <p:ext uri="{BB962C8B-B14F-4D97-AF65-F5344CB8AC3E}">
        <p14:creationId xmlns:p14="http://schemas.microsoft.com/office/powerpoint/2010/main" val="19798359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25917889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xt box">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46075" y="1697038"/>
            <a:ext cx="8408458" cy="4673600"/>
          </a:xfrm>
          <a:prstGeom prst="rect">
            <a:avLst/>
          </a:prstGeom>
        </p:spPr>
        <p:txBody>
          <a:bodyPr vert="horz"/>
          <a:lstStyle>
            <a:lvl1pPr marL="0" indent="0">
              <a:buFont typeface="Arial"/>
              <a:buNone/>
              <a:tabLst>
                <a:tab pos="263525" algn="l"/>
              </a:tabLst>
              <a:defRPr sz="2800"/>
            </a:lvl1pPr>
            <a:lvl2pPr>
              <a:defRPr sz="2000"/>
            </a:lvl2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27292412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Diagram">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346075" y="1697038"/>
            <a:ext cx="3344863" cy="4673600"/>
          </a:xfrm>
          <a:prstGeom prst="rect">
            <a:avLst/>
          </a:prstGeom>
        </p:spPr>
        <p:txBody>
          <a:bodyPr vert="horz"/>
          <a:lstStyle>
            <a:lvl1pPr marL="0" indent="0">
              <a:buFont typeface="Arial"/>
              <a:buNone/>
              <a:tabLst>
                <a:tab pos="263525" algn="l"/>
              </a:tabLst>
              <a:defRPr/>
            </a:lvl1pPr>
            <a:lvl2pPr marL="742950" indent="-285750">
              <a:buFont typeface="Wingdings" charset="2"/>
              <a:buChar char="§"/>
              <a:defRPr/>
            </a:lvl2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1" name="SmartArt Placeholder 10"/>
          <p:cNvSpPr>
            <a:spLocks noGrp="1"/>
          </p:cNvSpPr>
          <p:nvPr>
            <p:ph type="dgm" sz="quarter" idx="12"/>
          </p:nvPr>
        </p:nvSpPr>
        <p:spPr>
          <a:xfrm>
            <a:off x="4064000" y="1697038"/>
            <a:ext cx="4622800" cy="4673600"/>
          </a:xfrm>
          <a:prstGeom prst="rect">
            <a:avLst/>
          </a:prstGeom>
        </p:spPr>
        <p:txBody>
          <a:bodyPr vert="horz"/>
          <a:lstStyle>
            <a:lvl1pPr>
              <a:defRPr sz="2000">
                <a:latin typeface="Arial"/>
                <a:cs typeface="Arial"/>
              </a:defRPr>
            </a:lvl1pPr>
          </a:lstStyle>
          <a:p>
            <a:pPr lvl="0"/>
            <a:endParaRPr lang="en-US" noProof="0" dirty="0"/>
          </a:p>
        </p:txBody>
      </p:sp>
      <p:sp>
        <p:nvSpPr>
          <p:cNvPr id="1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170026898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5117341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36345"/>
            <a:ext cx="7772400" cy="847022"/>
          </a:xfrm>
          <a:prstGeom prst="rect">
            <a:avLst/>
          </a:prstGeom>
        </p:spPr>
        <p:txBody>
          <a:bodyPr/>
          <a:lstStyle>
            <a:lvl1pPr algn="l">
              <a:defRPr>
                <a:latin typeface="Helvetica"/>
                <a:cs typeface="Helvetica"/>
              </a:defRPr>
            </a:lvl1pPr>
          </a:lstStyle>
          <a:p>
            <a:r>
              <a:rPr lang="en-GB" dirty="0"/>
              <a:t>Click to edit Master title style</a:t>
            </a:r>
            <a:endParaRPr lang="en-US" dirty="0"/>
          </a:p>
        </p:txBody>
      </p:sp>
      <p:sp>
        <p:nvSpPr>
          <p:cNvPr id="3" name="Subtitle 2"/>
          <p:cNvSpPr>
            <a:spLocks noGrp="1"/>
          </p:cNvSpPr>
          <p:nvPr>
            <p:ph type="subTitle" idx="1"/>
          </p:nvPr>
        </p:nvSpPr>
        <p:spPr>
          <a:xfrm>
            <a:off x="685800" y="4227700"/>
            <a:ext cx="7772400" cy="724040"/>
          </a:xfrm>
          <a:prstGeom prst="rect">
            <a:avLst/>
          </a:prstGeom>
        </p:spPr>
        <p:txBody>
          <a:bodyPr/>
          <a:lstStyle>
            <a:lvl1pPr marL="0" indent="0" algn="l">
              <a:buNone/>
              <a:defRPr>
                <a:solidFill>
                  <a:srgbClr val="5E5650"/>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Tree>
    <p:extLst>
      <p:ext uri="{BB962C8B-B14F-4D97-AF65-F5344CB8AC3E}">
        <p14:creationId xmlns:p14="http://schemas.microsoft.com/office/powerpoint/2010/main" val="240561304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90105"/>
            <a:ext cx="8229600" cy="894717"/>
          </a:xfrm>
          <a:prstGeom prst="rect">
            <a:avLst/>
          </a:prstGeom>
        </p:spPr>
        <p:txBody>
          <a:bodyPr/>
          <a:lstStyle>
            <a:lvl1pPr algn="l">
              <a:defRPr sz="4000">
                <a:latin typeface="Helvetica"/>
                <a:cs typeface="Helvetica"/>
              </a:defRPr>
            </a:lvl1pPr>
          </a:lstStyle>
          <a:p>
            <a:r>
              <a:rPr lang="en-GB" dirty="0"/>
              <a:t>Click to edit Master title style</a:t>
            </a:r>
            <a:endParaRPr lang="en-US" dirty="0"/>
          </a:p>
        </p:txBody>
      </p:sp>
      <p:sp>
        <p:nvSpPr>
          <p:cNvPr id="3" name="Content Placeholder 2"/>
          <p:cNvSpPr>
            <a:spLocks noGrp="1"/>
          </p:cNvSpPr>
          <p:nvPr>
            <p:ph idx="1"/>
          </p:nvPr>
        </p:nvSpPr>
        <p:spPr>
          <a:xfrm>
            <a:off x="457200" y="2625276"/>
            <a:ext cx="8229600" cy="3500887"/>
          </a:xfrm>
          <a:prstGeom prst="rect">
            <a:avLst/>
          </a:prstGeom>
        </p:spPr>
        <p:txBody>
          <a:bodyPr/>
          <a:lstStyle>
            <a:lvl1pPr>
              <a:defRPr>
                <a:latin typeface="Helvetica"/>
                <a:cs typeface="Helvetica"/>
              </a:defRPr>
            </a:lvl1pPr>
            <a:lvl2pPr>
              <a:defRPr>
                <a:latin typeface="Helvetica"/>
                <a:cs typeface="Helvetica"/>
              </a:defRPr>
            </a:lvl2pPr>
            <a:lvl3pPr>
              <a:defRPr>
                <a:latin typeface="Helvetica"/>
                <a:cs typeface="Helvetica"/>
              </a:defRPr>
            </a:lvl3pPr>
            <a:lvl4pPr>
              <a:defRPr>
                <a:latin typeface="Helvetica"/>
                <a:cs typeface="Helvetica"/>
              </a:defRPr>
            </a:lvl4pPr>
            <a:lvl5pPr>
              <a:defRPr>
                <a:latin typeface="Helvetica"/>
                <a:cs typeface="Helvetica"/>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AE119B7-EBA7-4B1C-8715-05888DD0360D}" type="datetimeFigureOut">
              <a:rPr lang="en-US" altLang="en-US"/>
              <a:pPr>
                <a:defRPr/>
              </a:pPr>
              <a:t>6/27/2016</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Helvetica"/>
                <a:ea typeface="MS PGothic" charset="0"/>
                <a:cs typeface="Helvetica"/>
              </a:defRPr>
            </a:lvl1pPr>
          </a:lstStyle>
          <a:p>
            <a:pPr>
              <a:defRPr/>
            </a:pPr>
            <a:endParaRPr lang="en-US"/>
          </a:p>
        </p:txBody>
      </p:sp>
      <p:sp>
        <p:nvSpPr>
          <p:cNvPr id="6" name="Slide Number Placeholder 5"/>
          <p:cNvSpPr>
            <a:spLocks noGrp="1"/>
          </p:cNvSpPr>
          <p:nvPr>
            <p:ph type="sldNum" sz="quarter" idx="12"/>
          </p:nvPr>
        </p:nvSpPr>
        <p:spPr>
          <a:xfrm>
            <a:off x="8218488" y="6356350"/>
            <a:ext cx="777875" cy="365125"/>
          </a:xfrm>
          <a:prstGeom prst="rect">
            <a:avLst/>
          </a:prstGeom>
        </p:spPr>
        <p:txBody>
          <a:bodyPr vert="horz" wrap="square" lIns="91440" tIns="45720" rIns="91440" bIns="45720" numCol="1" anchor="t" anchorCtr="0" compatLnSpc="1">
            <a:prstTxWarp prst="textNoShape">
              <a:avLst/>
            </a:prstTxWarp>
          </a:bodyPr>
          <a:lstStyle>
            <a:lvl1pPr algn="ctr">
              <a:defRPr sz="1400">
                <a:latin typeface="Helvetica" panose="020B0604020202020204" pitchFamily="34" charset="0"/>
              </a:defRPr>
            </a:lvl1pPr>
          </a:lstStyle>
          <a:p>
            <a:pPr>
              <a:defRPr/>
            </a:pPr>
            <a:fld id="{05627B5D-EB0D-40F5-9577-FEF59B5B022D}" type="slidenum">
              <a:rPr lang="en-US" altLang="en-US"/>
              <a:pPr>
                <a:defRPr/>
              </a:pPr>
              <a:t>‹#›</a:t>
            </a:fld>
            <a:endParaRPr lang="en-US" altLang="en-US"/>
          </a:p>
        </p:txBody>
      </p:sp>
    </p:spTree>
    <p:extLst>
      <p:ext uri="{BB962C8B-B14F-4D97-AF65-F5344CB8AC3E}">
        <p14:creationId xmlns:p14="http://schemas.microsoft.com/office/powerpoint/2010/main" val="313339112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84510"/>
            <a:ext cx="8229600" cy="600455"/>
          </a:xfrm>
          <a:prstGeom prst="rect">
            <a:avLst/>
          </a:prstGeom>
        </p:spPr>
        <p:txBody>
          <a:bodyPr/>
          <a:lstStyle>
            <a:lvl1pPr algn="l">
              <a:defRPr sz="3200">
                <a:latin typeface="Helvetica"/>
                <a:cs typeface="Helvetica"/>
              </a:defRPr>
            </a:lvl1pPr>
          </a:lstStyle>
          <a:p>
            <a:r>
              <a:rPr lang="en-GB" dirty="0"/>
              <a:t>Click to edit Master title style</a:t>
            </a:r>
            <a:endParaRPr lang="en-US" dirty="0"/>
          </a:p>
        </p:txBody>
      </p:sp>
      <p:sp>
        <p:nvSpPr>
          <p:cNvPr id="3" name="Content Placeholder 2"/>
          <p:cNvSpPr>
            <a:spLocks noGrp="1"/>
          </p:cNvSpPr>
          <p:nvPr>
            <p:ph sz="half" idx="1"/>
          </p:nvPr>
        </p:nvSpPr>
        <p:spPr>
          <a:xfrm>
            <a:off x="457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4648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52391236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404136"/>
            <a:ext cx="8229600" cy="1143000"/>
          </a:xfrm>
          <a:prstGeom prst="rect">
            <a:avLst/>
          </a:prstGeom>
        </p:spPr>
        <p:txBody>
          <a:bodyPr/>
          <a:lstStyle>
            <a:lvl1pPr algn="l">
              <a:defRPr sz="4000">
                <a:latin typeface="Helvetica"/>
                <a:cs typeface="Helvetica"/>
              </a:defRPr>
            </a:lvl1pPr>
          </a:lstStyle>
          <a:p>
            <a:r>
              <a:rPr lang="en-GB" dirty="0"/>
              <a:t>Click to edit Master title style</a:t>
            </a:r>
            <a:endParaRPr lang="en-US" dirty="0"/>
          </a:p>
        </p:txBody>
      </p:sp>
    </p:spTree>
    <p:extLst>
      <p:ext uri="{BB962C8B-B14F-4D97-AF65-F5344CB8AC3E}">
        <p14:creationId xmlns:p14="http://schemas.microsoft.com/office/powerpoint/2010/main" val="4253609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84510"/>
            <a:ext cx="8229600" cy="600455"/>
          </a:xfrm>
          <a:prstGeom prst="rect">
            <a:avLst/>
          </a:prstGeom>
        </p:spPr>
        <p:txBody>
          <a:bodyPr/>
          <a:lstStyle>
            <a:lvl1pPr algn="l">
              <a:defRPr sz="3200">
                <a:latin typeface="Helvetica"/>
                <a:cs typeface="Helvetica"/>
              </a:defRPr>
            </a:lvl1pPr>
          </a:lstStyle>
          <a:p>
            <a:r>
              <a:rPr lang="en-GB" dirty="0"/>
              <a:t>Click to edit Master title style</a:t>
            </a:r>
            <a:endParaRPr lang="en-US" dirty="0"/>
          </a:p>
        </p:txBody>
      </p:sp>
      <p:sp>
        <p:nvSpPr>
          <p:cNvPr id="3" name="Content Placeholder 2"/>
          <p:cNvSpPr>
            <a:spLocks noGrp="1"/>
          </p:cNvSpPr>
          <p:nvPr>
            <p:ph sz="half" idx="1"/>
          </p:nvPr>
        </p:nvSpPr>
        <p:spPr>
          <a:xfrm>
            <a:off x="457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4648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63378551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88524"/>
            <a:ext cx="3008313" cy="916596"/>
          </a:xfrm>
          <a:prstGeom prst="rect">
            <a:avLst/>
          </a:prstGeo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1388524"/>
            <a:ext cx="5111750" cy="473763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2571917"/>
            <a:ext cx="3008313" cy="355424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335957B-03EA-478C-95DE-54388284A01F}" type="datetimeFigureOut">
              <a:rPr lang="en-US" altLang="en-US"/>
              <a:pPr>
                <a:defRPr/>
              </a:pPr>
              <a:t>6/27/2016</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5F1FF17-ECB3-490F-8B2E-DEF9CA4C826C}" type="slidenum">
              <a:rPr lang="en-US" altLang="en-US"/>
              <a:pPr>
                <a:defRPr/>
              </a:pPr>
              <a:t>‹#›</a:t>
            </a:fld>
            <a:endParaRPr lang="en-US" altLang="en-US"/>
          </a:p>
        </p:txBody>
      </p:sp>
    </p:spTree>
    <p:extLst>
      <p:ext uri="{BB962C8B-B14F-4D97-AF65-F5344CB8AC3E}">
        <p14:creationId xmlns:p14="http://schemas.microsoft.com/office/powerpoint/2010/main" val="368837550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9414"/>
            <a:ext cx="5486400" cy="566738"/>
          </a:xfrm>
          <a:prstGeom prst="rect">
            <a:avLst/>
          </a:prstGeom>
        </p:spPr>
        <p:txBody>
          <a:bodyPr anchor="b"/>
          <a:lstStyle>
            <a:lvl1pPr algn="l">
              <a:defRPr sz="2800" b="1"/>
            </a:lvl1pPr>
          </a:lstStyle>
          <a:p>
            <a:r>
              <a:rPr lang="en-GB" dirty="0"/>
              <a:t>Click to edit Master title style</a:t>
            </a:r>
            <a:endParaRPr lang="en-US" dirty="0"/>
          </a:p>
        </p:txBody>
      </p:sp>
      <p:sp>
        <p:nvSpPr>
          <p:cNvPr id="3" name="Picture Placeholder 2"/>
          <p:cNvSpPr>
            <a:spLocks noGrp="1"/>
          </p:cNvSpPr>
          <p:nvPr>
            <p:ph type="pic" idx="1"/>
          </p:nvPr>
        </p:nvSpPr>
        <p:spPr>
          <a:xfrm>
            <a:off x="457200" y="2358480"/>
            <a:ext cx="5486400" cy="381372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6019800" y="2057400"/>
            <a:ext cx="2945429" cy="4114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669A877B-37D6-4689-865E-1642E01C567F}" type="datetimeFigureOut">
              <a:rPr lang="en-US" altLang="en-US"/>
              <a:pPr>
                <a:defRPr/>
              </a:pPr>
              <a:t>6/27/2016</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69978602-C1E4-4651-BBB8-7672942B543B}" type="slidenum">
              <a:rPr lang="en-US" altLang="en-US"/>
              <a:pPr>
                <a:defRPr/>
              </a:pPr>
              <a:t>‹#›</a:t>
            </a:fld>
            <a:endParaRPr lang="en-US" altLang="en-US"/>
          </a:p>
        </p:txBody>
      </p:sp>
    </p:spTree>
    <p:extLst>
      <p:ext uri="{BB962C8B-B14F-4D97-AF65-F5344CB8AC3E}">
        <p14:creationId xmlns:p14="http://schemas.microsoft.com/office/powerpoint/2010/main" val="101429873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B91B6FD3-3B82-45C1-AE19-6FDEF4746686}" type="datetimeFigureOut">
              <a:rPr lang="en-US" altLang="en-US"/>
              <a:pPr>
                <a:defRPr/>
              </a:pPr>
              <a:t>6/27/2016</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608B85B-59EC-440B-B4C6-9871A7C53D75}" type="slidenum">
              <a:rPr lang="en-US" altLang="en-US"/>
              <a:pPr>
                <a:defRPr/>
              </a:pPr>
              <a:t>‹#›</a:t>
            </a:fld>
            <a:endParaRPr lang="en-US" altLang="en-US"/>
          </a:p>
        </p:txBody>
      </p:sp>
    </p:spTree>
    <p:extLst>
      <p:ext uri="{BB962C8B-B14F-4D97-AF65-F5344CB8AC3E}">
        <p14:creationId xmlns:p14="http://schemas.microsoft.com/office/powerpoint/2010/main" val="47426573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6075"/>
            <a:ext cx="2057400" cy="4600088"/>
          </a:xfrm>
          <a:prstGeom prst="rect">
            <a:avLst/>
          </a:prstGeom>
        </p:spPr>
        <p:txBody>
          <a:bodyPr vert="eaVert"/>
          <a:lstStyle/>
          <a:p>
            <a:r>
              <a:rPr lang="en-GB" dirty="0"/>
              <a:t>Click to edit Master title style</a:t>
            </a:r>
            <a:endParaRPr lang="en-US" dirty="0"/>
          </a:p>
        </p:txBody>
      </p:sp>
      <p:sp>
        <p:nvSpPr>
          <p:cNvPr id="3" name="Vertical Text Placeholder 2"/>
          <p:cNvSpPr>
            <a:spLocks noGrp="1"/>
          </p:cNvSpPr>
          <p:nvPr>
            <p:ph type="body" orient="vert" idx="1"/>
          </p:nvPr>
        </p:nvSpPr>
        <p:spPr>
          <a:xfrm>
            <a:off x="457200" y="1526075"/>
            <a:ext cx="6019800" cy="4600088"/>
          </a:xfrm>
          <a:prstGeom prst="rect">
            <a:avLst/>
          </a:prstGeom>
        </p:spPr>
        <p:txBody>
          <a:bodyPr vert="eaVert"/>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0DDF05E0-9CD6-435E-B9C0-85AEF7618A39}" type="datetimeFigureOut">
              <a:rPr lang="en-US" altLang="en-US"/>
              <a:pPr>
                <a:defRPr/>
              </a:pPr>
              <a:t>6/27/2016</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4B7EB5C-FA90-4EAE-AD81-05E4EB1549C1}" type="slidenum">
              <a:rPr lang="en-US" altLang="en-US"/>
              <a:pPr>
                <a:defRPr/>
              </a:pPr>
              <a:t>‹#›</a:t>
            </a:fld>
            <a:endParaRPr lang="en-US" altLang="en-US"/>
          </a:p>
        </p:txBody>
      </p:sp>
    </p:spTree>
    <p:extLst>
      <p:ext uri="{BB962C8B-B14F-4D97-AF65-F5344CB8AC3E}">
        <p14:creationId xmlns:p14="http://schemas.microsoft.com/office/powerpoint/2010/main" val="376710226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60957324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ext box">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46075" y="1697038"/>
            <a:ext cx="8408458" cy="4673600"/>
          </a:xfrm>
          <a:prstGeom prst="rect">
            <a:avLst/>
          </a:prstGeom>
        </p:spPr>
        <p:txBody>
          <a:bodyPr vert="horz"/>
          <a:lstStyle>
            <a:lvl1pPr marL="0" indent="0">
              <a:buFont typeface="Arial"/>
              <a:buNone/>
              <a:tabLst>
                <a:tab pos="263525" algn="l"/>
              </a:tabLst>
              <a:defRPr sz="2800"/>
            </a:lvl1pPr>
            <a:lvl2pPr>
              <a:defRPr sz="2000"/>
            </a:lvl2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395453439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Diagram">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346075" y="1697038"/>
            <a:ext cx="3344863" cy="4673600"/>
          </a:xfrm>
          <a:prstGeom prst="rect">
            <a:avLst/>
          </a:prstGeom>
        </p:spPr>
        <p:txBody>
          <a:bodyPr vert="horz"/>
          <a:lstStyle>
            <a:lvl1pPr marL="0" indent="0">
              <a:buFont typeface="Arial"/>
              <a:buNone/>
              <a:tabLst>
                <a:tab pos="263525" algn="l"/>
              </a:tabLst>
              <a:defRPr/>
            </a:lvl1pPr>
            <a:lvl2pPr marL="742950" indent="-285750">
              <a:buFont typeface="Wingdings" charset="2"/>
              <a:buChar char="§"/>
              <a:defRPr/>
            </a:lvl2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1" name="SmartArt Placeholder 10"/>
          <p:cNvSpPr>
            <a:spLocks noGrp="1"/>
          </p:cNvSpPr>
          <p:nvPr>
            <p:ph type="dgm" sz="quarter" idx="12"/>
          </p:nvPr>
        </p:nvSpPr>
        <p:spPr>
          <a:xfrm>
            <a:off x="4064000" y="1697038"/>
            <a:ext cx="4622800" cy="4673600"/>
          </a:xfrm>
          <a:prstGeom prst="rect">
            <a:avLst/>
          </a:prstGeom>
        </p:spPr>
        <p:txBody>
          <a:bodyPr vert="horz"/>
          <a:lstStyle>
            <a:lvl1pPr>
              <a:defRPr sz="2000">
                <a:latin typeface="Arial"/>
                <a:cs typeface="Arial"/>
              </a:defRPr>
            </a:lvl1pPr>
          </a:lstStyle>
          <a:p>
            <a:pPr lvl="0"/>
            <a:endParaRPr lang="en-US" noProof="0" dirty="0"/>
          </a:p>
        </p:txBody>
      </p:sp>
      <p:sp>
        <p:nvSpPr>
          <p:cNvPr id="1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316745134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095234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36345"/>
            <a:ext cx="7772400" cy="847022"/>
          </a:xfrm>
          <a:prstGeom prst="rect">
            <a:avLst/>
          </a:prstGeom>
        </p:spPr>
        <p:txBody>
          <a:bodyPr/>
          <a:lstStyle>
            <a:lvl1pPr algn="l">
              <a:defRPr>
                <a:latin typeface="Helvetica"/>
                <a:cs typeface="Helvetica"/>
              </a:defRPr>
            </a:lvl1pPr>
          </a:lstStyle>
          <a:p>
            <a:r>
              <a:rPr lang="en-GB" dirty="0"/>
              <a:t>Click to edit Master title style</a:t>
            </a:r>
            <a:endParaRPr lang="en-US" dirty="0"/>
          </a:p>
        </p:txBody>
      </p:sp>
      <p:sp>
        <p:nvSpPr>
          <p:cNvPr id="3" name="Subtitle 2"/>
          <p:cNvSpPr>
            <a:spLocks noGrp="1"/>
          </p:cNvSpPr>
          <p:nvPr>
            <p:ph type="subTitle" idx="1"/>
          </p:nvPr>
        </p:nvSpPr>
        <p:spPr>
          <a:xfrm>
            <a:off x="685800" y="4227700"/>
            <a:ext cx="7772400" cy="724040"/>
          </a:xfrm>
          <a:prstGeom prst="rect">
            <a:avLst/>
          </a:prstGeom>
        </p:spPr>
        <p:txBody>
          <a:bodyPr/>
          <a:lstStyle>
            <a:lvl1pPr marL="0" indent="0" algn="l">
              <a:buNone/>
              <a:defRPr>
                <a:solidFill>
                  <a:srgbClr val="5E5650"/>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Tree>
    <p:extLst>
      <p:ext uri="{BB962C8B-B14F-4D97-AF65-F5344CB8AC3E}">
        <p14:creationId xmlns:p14="http://schemas.microsoft.com/office/powerpoint/2010/main" val="189395657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90105"/>
            <a:ext cx="8229600" cy="894717"/>
          </a:xfrm>
          <a:prstGeom prst="rect">
            <a:avLst/>
          </a:prstGeom>
        </p:spPr>
        <p:txBody>
          <a:bodyPr/>
          <a:lstStyle>
            <a:lvl1pPr algn="l">
              <a:defRPr sz="4000">
                <a:latin typeface="Helvetica"/>
                <a:cs typeface="Helvetica"/>
              </a:defRPr>
            </a:lvl1pPr>
          </a:lstStyle>
          <a:p>
            <a:r>
              <a:rPr lang="en-GB" dirty="0"/>
              <a:t>Click to edit Master title style</a:t>
            </a:r>
            <a:endParaRPr lang="en-US" dirty="0"/>
          </a:p>
        </p:txBody>
      </p:sp>
      <p:sp>
        <p:nvSpPr>
          <p:cNvPr id="3" name="Content Placeholder 2"/>
          <p:cNvSpPr>
            <a:spLocks noGrp="1"/>
          </p:cNvSpPr>
          <p:nvPr>
            <p:ph idx="1"/>
          </p:nvPr>
        </p:nvSpPr>
        <p:spPr>
          <a:xfrm>
            <a:off x="457200" y="2625276"/>
            <a:ext cx="8229600" cy="3500887"/>
          </a:xfrm>
          <a:prstGeom prst="rect">
            <a:avLst/>
          </a:prstGeom>
        </p:spPr>
        <p:txBody>
          <a:bodyPr/>
          <a:lstStyle>
            <a:lvl1pPr>
              <a:defRPr>
                <a:latin typeface="Helvetica"/>
                <a:cs typeface="Helvetica"/>
              </a:defRPr>
            </a:lvl1pPr>
            <a:lvl2pPr>
              <a:defRPr>
                <a:latin typeface="Helvetica"/>
                <a:cs typeface="Helvetica"/>
              </a:defRPr>
            </a:lvl2pPr>
            <a:lvl3pPr>
              <a:defRPr>
                <a:latin typeface="Helvetica"/>
                <a:cs typeface="Helvetica"/>
              </a:defRPr>
            </a:lvl3pPr>
            <a:lvl4pPr>
              <a:defRPr>
                <a:latin typeface="Helvetica"/>
                <a:cs typeface="Helvetica"/>
              </a:defRPr>
            </a:lvl4pPr>
            <a:lvl5pPr>
              <a:defRPr>
                <a:latin typeface="Helvetica"/>
                <a:cs typeface="Helvetica"/>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031F268A-3166-4A72-A810-024DE31D1D94}" type="datetimeFigureOut">
              <a:rPr lang="en-US" altLang="en-US"/>
              <a:pPr>
                <a:defRPr/>
              </a:pPr>
              <a:t>6/27/2016</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Helvetica"/>
                <a:ea typeface="MS PGothic" charset="0"/>
                <a:cs typeface="Helvetica"/>
              </a:defRPr>
            </a:lvl1pPr>
          </a:lstStyle>
          <a:p>
            <a:pPr>
              <a:defRPr/>
            </a:pPr>
            <a:endParaRPr lang="en-US"/>
          </a:p>
        </p:txBody>
      </p:sp>
      <p:sp>
        <p:nvSpPr>
          <p:cNvPr id="6" name="Slide Number Placeholder 5"/>
          <p:cNvSpPr>
            <a:spLocks noGrp="1"/>
          </p:cNvSpPr>
          <p:nvPr>
            <p:ph type="sldNum" sz="quarter" idx="12"/>
          </p:nvPr>
        </p:nvSpPr>
        <p:spPr>
          <a:xfrm>
            <a:off x="8218488" y="6356350"/>
            <a:ext cx="777875" cy="365125"/>
          </a:xfrm>
          <a:prstGeom prst="rect">
            <a:avLst/>
          </a:prstGeom>
        </p:spPr>
        <p:txBody>
          <a:bodyPr vert="horz" wrap="square" lIns="91440" tIns="45720" rIns="91440" bIns="45720" numCol="1" anchor="t" anchorCtr="0" compatLnSpc="1">
            <a:prstTxWarp prst="textNoShape">
              <a:avLst/>
            </a:prstTxWarp>
          </a:bodyPr>
          <a:lstStyle>
            <a:lvl1pPr algn="ctr">
              <a:defRPr sz="1400">
                <a:latin typeface="Helvetica" panose="020B0604020202020204" pitchFamily="34" charset="0"/>
              </a:defRPr>
            </a:lvl1pPr>
          </a:lstStyle>
          <a:p>
            <a:pPr>
              <a:defRPr/>
            </a:pPr>
            <a:fld id="{A44F2295-D700-47E2-82A7-AF15BBF467EA}" type="slidenum">
              <a:rPr lang="en-US" altLang="en-US"/>
              <a:pPr>
                <a:defRPr/>
              </a:pPr>
              <a:t>‹#›</a:t>
            </a:fld>
            <a:endParaRPr lang="en-US" altLang="en-US"/>
          </a:p>
        </p:txBody>
      </p:sp>
    </p:spTree>
    <p:extLst>
      <p:ext uri="{BB962C8B-B14F-4D97-AF65-F5344CB8AC3E}">
        <p14:creationId xmlns:p14="http://schemas.microsoft.com/office/powerpoint/2010/main" val="3256655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404136"/>
            <a:ext cx="8229600" cy="1143000"/>
          </a:xfrm>
          <a:prstGeom prst="rect">
            <a:avLst/>
          </a:prstGeom>
        </p:spPr>
        <p:txBody>
          <a:bodyPr/>
          <a:lstStyle>
            <a:lvl1pPr algn="l">
              <a:defRPr sz="4000">
                <a:latin typeface="Helvetica"/>
                <a:cs typeface="Helvetica"/>
              </a:defRPr>
            </a:lvl1pPr>
          </a:lstStyle>
          <a:p>
            <a:r>
              <a:rPr lang="en-GB" dirty="0"/>
              <a:t>Click to edit Master title style</a:t>
            </a:r>
            <a:endParaRPr lang="en-US" dirty="0"/>
          </a:p>
        </p:txBody>
      </p:sp>
    </p:spTree>
    <p:extLst>
      <p:ext uri="{BB962C8B-B14F-4D97-AF65-F5344CB8AC3E}">
        <p14:creationId xmlns:p14="http://schemas.microsoft.com/office/powerpoint/2010/main" val="80463573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84510"/>
            <a:ext cx="8229600" cy="600455"/>
          </a:xfrm>
          <a:prstGeom prst="rect">
            <a:avLst/>
          </a:prstGeom>
        </p:spPr>
        <p:txBody>
          <a:bodyPr/>
          <a:lstStyle>
            <a:lvl1pPr algn="l">
              <a:defRPr sz="3200">
                <a:latin typeface="Helvetica"/>
                <a:cs typeface="Helvetica"/>
              </a:defRPr>
            </a:lvl1pPr>
          </a:lstStyle>
          <a:p>
            <a:r>
              <a:rPr lang="en-GB" dirty="0"/>
              <a:t>Click to edit Master title style</a:t>
            </a:r>
            <a:endParaRPr lang="en-US" dirty="0"/>
          </a:p>
        </p:txBody>
      </p:sp>
      <p:sp>
        <p:nvSpPr>
          <p:cNvPr id="3" name="Content Placeholder 2"/>
          <p:cNvSpPr>
            <a:spLocks noGrp="1"/>
          </p:cNvSpPr>
          <p:nvPr>
            <p:ph sz="half" idx="1"/>
          </p:nvPr>
        </p:nvSpPr>
        <p:spPr>
          <a:xfrm>
            <a:off x="457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4648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17466354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404136"/>
            <a:ext cx="8229600" cy="1143000"/>
          </a:xfrm>
          <a:prstGeom prst="rect">
            <a:avLst/>
          </a:prstGeom>
        </p:spPr>
        <p:txBody>
          <a:bodyPr/>
          <a:lstStyle>
            <a:lvl1pPr algn="l">
              <a:defRPr sz="4000">
                <a:latin typeface="Helvetica"/>
                <a:cs typeface="Helvetica"/>
              </a:defRPr>
            </a:lvl1pPr>
          </a:lstStyle>
          <a:p>
            <a:r>
              <a:rPr lang="en-GB" dirty="0"/>
              <a:t>Click to edit Master title style</a:t>
            </a:r>
            <a:endParaRPr lang="en-US" dirty="0"/>
          </a:p>
        </p:txBody>
      </p:sp>
    </p:spTree>
    <p:extLst>
      <p:ext uri="{BB962C8B-B14F-4D97-AF65-F5344CB8AC3E}">
        <p14:creationId xmlns:p14="http://schemas.microsoft.com/office/powerpoint/2010/main" val="28779568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88524"/>
            <a:ext cx="3008313" cy="916596"/>
          </a:xfrm>
          <a:prstGeom prst="rect">
            <a:avLst/>
          </a:prstGeo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1388524"/>
            <a:ext cx="5111750" cy="473763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2571917"/>
            <a:ext cx="3008313" cy="355424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ABAD5D08-B555-48B2-9866-A6DD20BAC9EB}" type="datetimeFigureOut">
              <a:rPr lang="en-US" altLang="en-US"/>
              <a:pPr>
                <a:defRPr/>
              </a:pPr>
              <a:t>6/27/2016</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576D4E35-66F7-45F5-8961-441278624518}" type="slidenum">
              <a:rPr lang="en-US" altLang="en-US"/>
              <a:pPr>
                <a:defRPr/>
              </a:pPr>
              <a:t>‹#›</a:t>
            </a:fld>
            <a:endParaRPr lang="en-US" altLang="en-US"/>
          </a:p>
        </p:txBody>
      </p:sp>
    </p:spTree>
    <p:extLst>
      <p:ext uri="{BB962C8B-B14F-4D97-AF65-F5344CB8AC3E}">
        <p14:creationId xmlns:p14="http://schemas.microsoft.com/office/powerpoint/2010/main" val="325558044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9414"/>
            <a:ext cx="5486400" cy="566738"/>
          </a:xfrm>
          <a:prstGeom prst="rect">
            <a:avLst/>
          </a:prstGeom>
        </p:spPr>
        <p:txBody>
          <a:bodyPr anchor="b"/>
          <a:lstStyle>
            <a:lvl1pPr algn="l">
              <a:defRPr sz="2800" b="1"/>
            </a:lvl1pPr>
          </a:lstStyle>
          <a:p>
            <a:r>
              <a:rPr lang="en-GB" dirty="0"/>
              <a:t>Click to edit Master title style</a:t>
            </a:r>
            <a:endParaRPr lang="en-US" dirty="0"/>
          </a:p>
        </p:txBody>
      </p:sp>
      <p:sp>
        <p:nvSpPr>
          <p:cNvPr id="3" name="Picture Placeholder 2"/>
          <p:cNvSpPr>
            <a:spLocks noGrp="1"/>
          </p:cNvSpPr>
          <p:nvPr>
            <p:ph type="pic" idx="1"/>
          </p:nvPr>
        </p:nvSpPr>
        <p:spPr>
          <a:xfrm>
            <a:off x="457200" y="2358480"/>
            <a:ext cx="5486400" cy="381372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6019800" y="2057400"/>
            <a:ext cx="2945429" cy="4114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3C7BA6A1-3DC4-4C34-BC92-EB24DF204D7A}" type="datetimeFigureOut">
              <a:rPr lang="en-US" altLang="en-US"/>
              <a:pPr>
                <a:defRPr/>
              </a:pPr>
              <a:t>6/27/2016</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A7C4ECF7-5F45-4B7D-9524-BE8940287D91}" type="slidenum">
              <a:rPr lang="en-US" altLang="en-US"/>
              <a:pPr>
                <a:defRPr/>
              </a:pPr>
              <a:t>‹#›</a:t>
            </a:fld>
            <a:endParaRPr lang="en-US" altLang="en-US"/>
          </a:p>
        </p:txBody>
      </p:sp>
    </p:spTree>
    <p:extLst>
      <p:ext uri="{BB962C8B-B14F-4D97-AF65-F5344CB8AC3E}">
        <p14:creationId xmlns:p14="http://schemas.microsoft.com/office/powerpoint/2010/main" val="68653081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B32AC036-1A94-445C-AC8B-18F26562FAD3}" type="datetimeFigureOut">
              <a:rPr lang="en-US" altLang="en-US"/>
              <a:pPr>
                <a:defRPr/>
              </a:pPr>
              <a:t>6/27/2016</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173CE1E1-2ED9-4A4B-95D5-35723C7875D2}" type="slidenum">
              <a:rPr lang="en-US" altLang="en-US"/>
              <a:pPr>
                <a:defRPr/>
              </a:pPr>
              <a:t>‹#›</a:t>
            </a:fld>
            <a:endParaRPr lang="en-US" altLang="en-US"/>
          </a:p>
        </p:txBody>
      </p:sp>
    </p:spTree>
    <p:extLst>
      <p:ext uri="{BB962C8B-B14F-4D97-AF65-F5344CB8AC3E}">
        <p14:creationId xmlns:p14="http://schemas.microsoft.com/office/powerpoint/2010/main" val="71762862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6075"/>
            <a:ext cx="2057400" cy="4600088"/>
          </a:xfrm>
          <a:prstGeom prst="rect">
            <a:avLst/>
          </a:prstGeom>
        </p:spPr>
        <p:txBody>
          <a:bodyPr vert="eaVert"/>
          <a:lstStyle/>
          <a:p>
            <a:r>
              <a:rPr lang="en-GB" dirty="0"/>
              <a:t>Click to edit Master title style</a:t>
            </a:r>
            <a:endParaRPr lang="en-US" dirty="0"/>
          </a:p>
        </p:txBody>
      </p:sp>
      <p:sp>
        <p:nvSpPr>
          <p:cNvPr id="3" name="Vertical Text Placeholder 2"/>
          <p:cNvSpPr>
            <a:spLocks noGrp="1"/>
          </p:cNvSpPr>
          <p:nvPr>
            <p:ph type="body" orient="vert" idx="1"/>
          </p:nvPr>
        </p:nvSpPr>
        <p:spPr>
          <a:xfrm>
            <a:off x="457200" y="1526075"/>
            <a:ext cx="6019800" cy="4600088"/>
          </a:xfrm>
          <a:prstGeom prst="rect">
            <a:avLst/>
          </a:prstGeom>
        </p:spPr>
        <p:txBody>
          <a:bodyPr vert="eaVert"/>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B5D7BBCD-8905-4E6D-8734-9A7DF2EB96BF}" type="datetimeFigureOut">
              <a:rPr lang="en-US" altLang="en-US"/>
              <a:pPr>
                <a:defRPr/>
              </a:pPr>
              <a:t>6/27/2016</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9D0A3070-4104-4036-A80F-01E7D4F99070}" type="slidenum">
              <a:rPr lang="en-US" altLang="en-US"/>
              <a:pPr>
                <a:defRPr/>
              </a:pPr>
              <a:t>‹#›</a:t>
            </a:fld>
            <a:endParaRPr lang="en-US" altLang="en-US"/>
          </a:p>
        </p:txBody>
      </p:sp>
    </p:spTree>
    <p:extLst>
      <p:ext uri="{BB962C8B-B14F-4D97-AF65-F5344CB8AC3E}">
        <p14:creationId xmlns:p14="http://schemas.microsoft.com/office/powerpoint/2010/main" val="366532031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166949046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ext box">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46075" y="1697038"/>
            <a:ext cx="8408458" cy="4673600"/>
          </a:xfrm>
          <a:prstGeom prst="rect">
            <a:avLst/>
          </a:prstGeom>
        </p:spPr>
        <p:txBody>
          <a:bodyPr vert="horz"/>
          <a:lstStyle>
            <a:lvl1pPr marL="0" indent="0">
              <a:buFont typeface="Arial"/>
              <a:buNone/>
              <a:tabLst>
                <a:tab pos="263525" algn="l"/>
              </a:tabLst>
              <a:defRPr sz="2800"/>
            </a:lvl1pPr>
            <a:lvl2pPr>
              <a:defRPr sz="2000"/>
            </a:lvl2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402234275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Diagram">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346075" y="1697038"/>
            <a:ext cx="3344863" cy="4673600"/>
          </a:xfrm>
          <a:prstGeom prst="rect">
            <a:avLst/>
          </a:prstGeom>
        </p:spPr>
        <p:txBody>
          <a:bodyPr vert="horz"/>
          <a:lstStyle>
            <a:lvl1pPr marL="0" indent="0">
              <a:buFont typeface="Arial"/>
              <a:buNone/>
              <a:tabLst>
                <a:tab pos="263525" algn="l"/>
              </a:tabLst>
              <a:defRPr/>
            </a:lvl1pPr>
            <a:lvl2pPr marL="742950" indent="-285750">
              <a:buFont typeface="Wingdings" charset="2"/>
              <a:buChar char="§"/>
              <a:defRPr/>
            </a:lvl2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1" name="SmartArt Placeholder 10"/>
          <p:cNvSpPr>
            <a:spLocks noGrp="1"/>
          </p:cNvSpPr>
          <p:nvPr>
            <p:ph type="dgm" sz="quarter" idx="12"/>
          </p:nvPr>
        </p:nvSpPr>
        <p:spPr>
          <a:xfrm>
            <a:off x="4064000" y="1697038"/>
            <a:ext cx="4622800" cy="4673600"/>
          </a:xfrm>
          <a:prstGeom prst="rect">
            <a:avLst/>
          </a:prstGeom>
        </p:spPr>
        <p:txBody>
          <a:bodyPr vert="horz"/>
          <a:lstStyle>
            <a:lvl1pPr>
              <a:defRPr sz="2000">
                <a:latin typeface="Arial"/>
                <a:cs typeface="Arial"/>
              </a:defRPr>
            </a:lvl1pPr>
          </a:lstStyle>
          <a:p>
            <a:pPr lvl="0"/>
            <a:endParaRPr lang="en-US" noProof="0" dirty="0"/>
          </a:p>
        </p:txBody>
      </p:sp>
      <p:sp>
        <p:nvSpPr>
          <p:cNvPr id="1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389294561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06921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8587580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36345"/>
            <a:ext cx="7772400" cy="847022"/>
          </a:xfrm>
          <a:prstGeom prst="rect">
            <a:avLst/>
          </a:prstGeom>
        </p:spPr>
        <p:txBody>
          <a:bodyPr/>
          <a:lstStyle>
            <a:lvl1pPr algn="l">
              <a:defRPr>
                <a:latin typeface="Helvetica"/>
                <a:cs typeface="Helvetica"/>
              </a:defRPr>
            </a:lvl1pPr>
          </a:lstStyle>
          <a:p>
            <a:r>
              <a:rPr lang="en-GB" dirty="0"/>
              <a:t>Click to edit Master title style</a:t>
            </a:r>
            <a:endParaRPr lang="en-US" dirty="0"/>
          </a:p>
        </p:txBody>
      </p:sp>
      <p:sp>
        <p:nvSpPr>
          <p:cNvPr id="3" name="Subtitle 2"/>
          <p:cNvSpPr>
            <a:spLocks noGrp="1"/>
          </p:cNvSpPr>
          <p:nvPr>
            <p:ph type="subTitle" idx="1"/>
          </p:nvPr>
        </p:nvSpPr>
        <p:spPr>
          <a:xfrm>
            <a:off x="685800" y="4227700"/>
            <a:ext cx="7772400" cy="724040"/>
          </a:xfrm>
          <a:prstGeom prst="rect">
            <a:avLst/>
          </a:prstGeom>
        </p:spPr>
        <p:txBody>
          <a:bodyPr/>
          <a:lstStyle>
            <a:lvl1pPr marL="0" indent="0" algn="l">
              <a:buNone/>
              <a:defRPr>
                <a:solidFill>
                  <a:srgbClr val="5E5650"/>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Tree>
    <p:extLst>
      <p:ext uri="{BB962C8B-B14F-4D97-AF65-F5344CB8AC3E}">
        <p14:creationId xmlns:p14="http://schemas.microsoft.com/office/powerpoint/2010/main" val="385601293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90105"/>
            <a:ext cx="8229600" cy="894717"/>
          </a:xfrm>
          <a:prstGeom prst="rect">
            <a:avLst/>
          </a:prstGeom>
        </p:spPr>
        <p:txBody>
          <a:bodyPr/>
          <a:lstStyle>
            <a:lvl1pPr algn="l">
              <a:defRPr sz="4000">
                <a:latin typeface="Helvetica"/>
                <a:cs typeface="Helvetica"/>
              </a:defRPr>
            </a:lvl1pPr>
          </a:lstStyle>
          <a:p>
            <a:r>
              <a:rPr lang="en-GB" dirty="0"/>
              <a:t>Click to edit Master title style</a:t>
            </a:r>
            <a:endParaRPr lang="en-US" dirty="0"/>
          </a:p>
        </p:txBody>
      </p:sp>
      <p:sp>
        <p:nvSpPr>
          <p:cNvPr id="3" name="Content Placeholder 2"/>
          <p:cNvSpPr>
            <a:spLocks noGrp="1"/>
          </p:cNvSpPr>
          <p:nvPr>
            <p:ph idx="1"/>
          </p:nvPr>
        </p:nvSpPr>
        <p:spPr>
          <a:xfrm>
            <a:off x="457200" y="2625276"/>
            <a:ext cx="8229600" cy="3500887"/>
          </a:xfrm>
          <a:prstGeom prst="rect">
            <a:avLst/>
          </a:prstGeom>
        </p:spPr>
        <p:txBody>
          <a:bodyPr/>
          <a:lstStyle>
            <a:lvl1pPr>
              <a:defRPr>
                <a:latin typeface="Helvetica"/>
                <a:cs typeface="Helvetica"/>
              </a:defRPr>
            </a:lvl1pPr>
            <a:lvl2pPr>
              <a:defRPr>
                <a:latin typeface="Helvetica"/>
                <a:cs typeface="Helvetica"/>
              </a:defRPr>
            </a:lvl2pPr>
            <a:lvl3pPr>
              <a:defRPr>
                <a:latin typeface="Helvetica"/>
                <a:cs typeface="Helvetica"/>
              </a:defRPr>
            </a:lvl3pPr>
            <a:lvl4pPr>
              <a:defRPr>
                <a:latin typeface="Helvetica"/>
                <a:cs typeface="Helvetica"/>
              </a:defRPr>
            </a:lvl4pPr>
            <a:lvl5pPr>
              <a:defRPr>
                <a:latin typeface="Helvetica"/>
                <a:cs typeface="Helvetica"/>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CFC0787-DCA0-4C98-ABFA-C20C7E3B5D43}" type="datetimeFigureOut">
              <a:rPr lang="en-US" altLang="en-US"/>
              <a:pPr>
                <a:defRPr/>
              </a:pPr>
              <a:t>6/27/2016</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Helvetica"/>
                <a:ea typeface="MS PGothic" charset="0"/>
                <a:cs typeface="Helvetica"/>
              </a:defRPr>
            </a:lvl1pPr>
          </a:lstStyle>
          <a:p>
            <a:pPr>
              <a:defRPr/>
            </a:pPr>
            <a:endParaRPr lang="en-US"/>
          </a:p>
        </p:txBody>
      </p:sp>
      <p:sp>
        <p:nvSpPr>
          <p:cNvPr id="6" name="Slide Number Placeholder 5"/>
          <p:cNvSpPr>
            <a:spLocks noGrp="1"/>
          </p:cNvSpPr>
          <p:nvPr>
            <p:ph type="sldNum" sz="quarter" idx="12"/>
          </p:nvPr>
        </p:nvSpPr>
        <p:spPr>
          <a:xfrm>
            <a:off x="8218488" y="6356350"/>
            <a:ext cx="777875" cy="365125"/>
          </a:xfrm>
          <a:prstGeom prst="rect">
            <a:avLst/>
          </a:prstGeom>
        </p:spPr>
        <p:txBody>
          <a:bodyPr vert="horz" wrap="square" lIns="91440" tIns="45720" rIns="91440" bIns="45720" numCol="1" anchor="t" anchorCtr="0" compatLnSpc="1">
            <a:prstTxWarp prst="textNoShape">
              <a:avLst/>
            </a:prstTxWarp>
          </a:bodyPr>
          <a:lstStyle>
            <a:lvl1pPr algn="ctr">
              <a:defRPr sz="1400">
                <a:latin typeface="Helvetica" panose="020B0604020202020204" pitchFamily="34" charset="0"/>
              </a:defRPr>
            </a:lvl1pPr>
          </a:lstStyle>
          <a:p>
            <a:pPr>
              <a:defRPr/>
            </a:pPr>
            <a:fld id="{8C984A1B-DBDA-4CC5-975E-35EEDF112BD7}" type="slidenum">
              <a:rPr lang="en-US" altLang="en-US"/>
              <a:pPr>
                <a:defRPr/>
              </a:pPr>
              <a:t>‹#›</a:t>
            </a:fld>
            <a:endParaRPr lang="en-US" altLang="en-US"/>
          </a:p>
        </p:txBody>
      </p:sp>
    </p:spTree>
    <p:extLst>
      <p:ext uri="{BB962C8B-B14F-4D97-AF65-F5344CB8AC3E}">
        <p14:creationId xmlns:p14="http://schemas.microsoft.com/office/powerpoint/2010/main" val="367632609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84510"/>
            <a:ext cx="8229600" cy="600455"/>
          </a:xfrm>
          <a:prstGeom prst="rect">
            <a:avLst/>
          </a:prstGeom>
        </p:spPr>
        <p:txBody>
          <a:bodyPr/>
          <a:lstStyle>
            <a:lvl1pPr algn="l">
              <a:defRPr sz="3200">
                <a:latin typeface="Helvetica"/>
                <a:cs typeface="Helvetica"/>
              </a:defRPr>
            </a:lvl1pPr>
          </a:lstStyle>
          <a:p>
            <a:r>
              <a:rPr lang="en-GB" dirty="0"/>
              <a:t>Click to edit Master title style</a:t>
            </a:r>
            <a:endParaRPr lang="en-US" dirty="0"/>
          </a:p>
        </p:txBody>
      </p:sp>
      <p:sp>
        <p:nvSpPr>
          <p:cNvPr id="3" name="Content Placeholder 2"/>
          <p:cNvSpPr>
            <a:spLocks noGrp="1"/>
          </p:cNvSpPr>
          <p:nvPr>
            <p:ph sz="half" idx="1"/>
          </p:nvPr>
        </p:nvSpPr>
        <p:spPr>
          <a:xfrm>
            <a:off x="457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4648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43185467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404136"/>
            <a:ext cx="8229600" cy="1143000"/>
          </a:xfrm>
          <a:prstGeom prst="rect">
            <a:avLst/>
          </a:prstGeom>
        </p:spPr>
        <p:txBody>
          <a:bodyPr/>
          <a:lstStyle>
            <a:lvl1pPr algn="l">
              <a:defRPr sz="4000">
                <a:latin typeface="Helvetica"/>
                <a:cs typeface="Helvetica"/>
              </a:defRPr>
            </a:lvl1pPr>
          </a:lstStyle>
          <a:p>
            <a:r>
              <a:rPr lang="en-GB" dirty="0"/>
              <a:t>Click to edit Master title style</a:t>
            </a:r>
            <a:endParaRPr lang="en-US" dirty="0"/>
          </a:p>
        </p:txBody>
      </p:sp>
    </p:spTree>
    <p:extLst>
      <p:ext uri="{BB962C8B-B14F-4D97-AF65-F5344CB8AC3E}">
        <p14:creationId xmlns:p14="http://schemas.microsoft.com/office/powerpoint/2010/main" val="355413564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70743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88524"/>
            <a:ext cx="3008313" cy="916596"/>
          </a:xfrm>
          <a:prstGeom prst="rect">
            <a:avLst/>
          </a:prstGeo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1388524"/>
            <a:ext cx="5111750" cy="473763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2571917"/>
            <a:ext cx="3008313" cy="355424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279D4C8-447C-4AEC-9303-977346FD7419}" type="datetimeFigureOut">
              <a:rPr lang="en-US" altLang="en-US"/>
              <a:pPr>
                <a:defRPr/>
              </a:pPr>
              <a:t>6/27/2016</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9B072BB1-28C4-4B0C-8BC6-75DD9F97C226}" type="slidenum">
              <a:rPr lang="en-US" altLang="en-US"/>
              <a:pPr>
                <a:defRPr/>
              </a:pPr>
              <a:t>‹#›</a:t>
            </a:fld>
            <a:endParaRPr lang="en-US" altLang="en-US"/>
          </a:p>
        </p:txBody>
      </p:sp>
    </p:spTree>
    <p:extLst>
      <p:ext uri="{BB962C8B-B14F-4D97-AF65-F5344CB8AC3E}">
        <p14:creationId xmlns:p14="http://schemas.microsoft.com/office/powerpoint/2010/main" val="22309943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9414"/>
            <a:ext cx="5486400" cy="566738"/>
          </a:xfrm>
          <a:prstGeom prst="rect">
            <a:avLst/>
          </a:prstGeom>
        </p:spPr>
        <p:txBody>
          <a:bodyPr anchor="b"/>
          <a:lstStyle>
            <a:lvl1pPr algn="l">
              <a:defRPr sz="2800" b="1"/>
            </a:lvl1pPr>
          </a:lstStyle>
          <a:p>
            <a:r>
              <a:rPr lang="en-GB" dirty="0"/>
              <a:t>Click to edit Master title style</a:t>
            </a:r>
            <a:endParaRPr lang="en-US" dirty="0"/>
          </a:p>
        </p:txBody>
      </p:sp>
      <p:sp>
        <p:nvSpPr>
          <p:cNvPr id="3" name="Picture Placeholder 2"/>
          <p:cNvSpPr>
            <a:spLocks noGrp="1"/>
          </p:cNvSpPr>
          <p:nvPr>
            <p:ph type="pic" idx="1"/>
          </p:nvPr>
        </p:nvSpPr>
        <p:spPr>
          <a:xfrm>
            <a:off x="457200" y="2358480"/>
            <a:ext cx="5486400" cy="381372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6019800" y="2057400"/>
            <a:ext cx="2945429" cy="4114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A5D532D8-78EA-4F8F-B034-256DDEAEF432}" type="datetimeFigureOut">
              <a:rPr lang="en-US" altLang="en-US"/>
              <a:pPr>
                <a:defRPr/>
              </a:pPr>
              <a:t>6/27/2016</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ADFA076E-8CA6-47EB-BD39-7E833855F455}" type="slidenum">
              <a:rPr lang="en-US" altLang="en-US"/>
              <a:pPr>
                <a:defRPr/>
              </a:pPr>
              <a:t>‹#›</a:t>
            </a:fld>
            <a:endParaRPr lang="en-US" altLang="en-US"/>
          </a:p>
        </p:txBody>
      </p:sp>
    </p:spTree>
    <p:extLst>
      <p:ext uri="{BB962C8B-B14F-4D97-AF65-F5344CB8AC3E}">
        <p14:creationId xmlns:p14="http://schemas.microsoft.com/office/powerpoint/2010/main" val="67542925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8E1A207A-9EDF-4C00-B29D-EABEE062135A}" type="datetimeFigureOut">
              <a:rPr lang="en-US" altLang="en-US"/>
              <a:pPr>
                <a:defRPr/>
              </a:pPr>
              <a:t>6/27/2016</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617026D7-08EC-488A-8ABE-3661C5114CD4}" type="slidenum">
              <a:rPr lang="en-US" altLang="en-US"/>
              <a:pPr>
                <a:defRPr/>
              </a:pPr>
              <a:t>‹#›</a:t>
            </a:fld>
            <a:endParaRPr lang="en-US" altLang="en-US"/>
          </a:p>
        </p:txBody>
      </p:sp>
    </p:spTree>
    <p:extLst>
      <p:ext uri="{BB962C8B-B14F-4D97-AF65-F5344CB8AC3E}">
        <p14:creationId xmlns:p14="http://schemas.microsoft.com/office/powerpoint/2010/main" val="38592039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6075"/>
            <a:ext cx="2057400" cy="4600088"/>
          </a:xfrm>
          <a:prstGeom prst="rect">
            <a:avLst/>
          </a:prstGeom>
        </p:spPr>
        <p:txBody>
          <a:bodyPr vert="eaVert"/>
          <a:lstStyle/>
          <a:p>
            <a:r>
              <a:rPr lang="en-GB" dirty="0"/>
              <a:t>Click to edit Master title style</a:t>
            </a:r>
            <a:endParaRPr lang="en-US" dirty="0"/>
          </a:p>
        </p:txBody>
      </p:sp>
      <p:sp>
        <p:nvSpPr>
          <p:cNvPr id="3" name="Vertical Text Placeholder 2"/>
          <p:cNvSpPr>
            <a:spLocks noGrp="1"/>
          </p:cNvSpPr>
          <p:nvPr>
            <p:ph type="body" orient="vert" idx="1"/>
          </p:nvPr>
        </p:nvSpPr>
        <p:spPr>
          <a:xfrm>
            <a:off x="457200" y="1526075"/>
            <a:ext cx="6019800" cy="4600088"/>
          </a:xfrm>
          <a:prstGeom prst="rect">
            <a:avLst/>
          </a:prstGeom>
        </p:spPr>
        <p:txBody>
          <a:bodyPr vert="eaVert"/>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5F12DB9-C24D-4E46-A42E-95DC6FE6BB82}" type="datetimeFigureOut">
              <a:rPr lang="en-US" altLang="en-US"/>
              <a:pPr>
                <a:defRPr/>
              </a:pPr>
              <a:t>6/27/2016</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A7A15D0-A7C2-432C-9959-E5BC15552436}" type="slidenum">
              <a:rPr lang="en-US" altLang="en-US"/>
              <a:pPr>
                <a:defRPr/>
              </a:pPr>
              <a:t>‹#›</a:t>
            </a:fld>
            <a:endParaRPr lang="en-US" altLang="en-US"/>
          </a:p>
        </p:txBody>
      </p:sp>
    </p:spTree>
    <p:extLst>
      <p:ext uri="{BB962C8B-B14F-4D97-AF65-F5344CB8AC3E}">
        <p14:creationId xmlns:p14="http://schemas.microsoft.com/office/powerpoint/2010/main" val="19598889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1130146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88524"/>
            <a:ext cx="3008313" cy="916596"/>
          </a:xfrm>
          <a:prstGeom prst="rect">
            <a:avLst/>
          </a:prstGeo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1388524"/>
            <a:ext cx="5111750" cy="473763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2571917"/>
            <a:ext cx="3008313" cy="355424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8308EC4B-88EA-4267-BDC9-2DED5B7705A9}" type="datetimeFigureOut">
              <a:rPr lang="en-US" altLang="en-US"/>
              <a:pPr>
                <a:defRPr/>
              </a:pPr>
              <a:t>6/27/2016</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81645D1D-511A-41AB-A540-ED783AE97AEF}" type="slidenum">
              <a:rPr lang="en-US" altLang="en-US"/>
              <a:pPr>
                <a:defRPr/>
              </a:pPr>
              <a:t>‹#›</a:t>
            </a:fld>
            <a:endParaRPr lang="en-US" altLang="en-US"/>
          </a:p>
        </p:txBody>
      </p:sp>
    </p:spTree>
    <p:extLst>
      <p:ext uri="{BB962C8B-B14F-4D97-AF65-F5344CB8AC3E}">
        <p14:creationId xmlns:p14="http://schemas.microsoft.com/office/powerpoint/2010/main" val="93249133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Text box">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46075" y="1697038"/>
            <a:ext cx="8408458" cy="4673600"/>
          </a:xfrm>
          <a:prstGeom prst="rect">
            <a:avLst/>
          </a:prstGeom>
        </p:spPr>
        <p:txBody>
          <a:bodyPr vert="horz"/>
          <a:lstStyle>
            <a:lvl1pPr marL="0" indent="0">
              <a:buFont typeface="Arial"/>
              <a:buNone/>
              <a:tabLst>
                <a:tab pos="263525" algn="l"/>
              </a:tabLst>
              <a:defRPr sz="2800"/>
            </a:lvl1pPr>
            <a:lvl2pPr>
              <a:defRPr sz="2000"/>
            </a:lvl2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333051461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Diagram">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346075" y="1697038"/>
            <a:ext cx="3344863" cy="4673600"/>
          </a:xfrm>
          <a:prstGeom prst="rect">
            <a:avLst/>
          </a:prstGeom>
        </p:spPr>
        <p:txBody>
          <a:bodyPr vert="horz"/>
          <a:lstStyle>
            <a:lvl1pPr marL="0" indent="0">
              <a:buFont typeface="Arial"/>
              <a:buNone/>
              <a:tabLst>
                <a:tab pos="263525" algn="l"/>
              </a:tabLst>
              <a:defRPr/>
            </a:lvl1pPr>
            <a:lvl2pPr marL="742950" indent="-285750">
              <a:buFont typeface="Wingdings" charset="2"/>
              <a:buChar char="§"/>
              <a:defRPr/>
            </a:lvl2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1" name="SmartArt Placeholder 10"/>
          <p:cNvSpPr>
            <a:spLocks noGrp="1"/>
          </p:cNvSpPr>
          <p:nvPr>
            <p:ph type="dgm" sz="quarter" idx="12"/>
          </p:nvPr>
        </p:nvSpPr>
        <p:spPr>
          <a:xfrm>
            <a:off x="4064000" y="1697038"/>
            <a:ext cx="4622800" cy="4673600"/>
          </a:xfrm>
          <a:prstGeom prst="rect">
            <a:avLst/>
          </a:prstGeom>
        </p:spPr>
        <p:txBody>
          <a:bodyPr vert="horz"/>
          <a:lstStyle>
            <a:lvl1pPr>
              <a:defRPr sz="2000">
                <a:latin typeface="Arial"/>
                <a:cs typeface="Arial"/>
              </a:defRPr>
            </a:lvl1pPr>
          </a:lstStyle>
          <a:p>
            <a:pPr lvl="0"/>
            <a:endParaRPr lang="en-US" noProof="0" dirty="0"/>
          </a:p>
        </p:txBody>
      </p:sp>
      <p:sp>
        <p:nvSpPr>
          <p:cNvPr id="1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260874751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36345"/>
            <a:ext cx="7772400" cy="847022"/>
          </a:xfrm>
          <a:prstGeom prst="rect">
            <a:avLst/>
          </a:prstGeom>
        </p:spPr>
        <p:txBody>
          <a:bodyPr/>
          <a:lstStyle>
            <a:lvl1pPr algn="l">
              <a:defRPr>
                <a:latin typeface="Helvetica"/>
                <a:cs typeface="Helvetica"/>
              </a:defRPr>
            </a:lvl1pPr>
          </a:lstStyle>
          <a:p>
            <a:r>
              <a:rPr lang="en-GB" dirty="0"/>
              <a:t>Click to edit Master title style</a:t>
            </a:r>
            <a:endParaRPr lang="en-US" dirty="0"/>
          </a:p>
        </p:txBody>
      </p:sp>
      <p:sp>
        <p:nvSpPr>
          <p:cNvPr id="3" name="Subtitle 2"/>
          <p:cNvSpPr>
            <a:spLocks noGrp="1"/>
          </p:cNvSpPr>
          <p:nvPr>
            <p:ph type="subTitle" idx="1"/>
          </p:nvPr>
        </p:nvSpPr>
        <p:spPr>
          <a:xfrm>
            <a:off x="685800" y="4227700"/>
            <a:ext cx="7772400" cy="724040"/>
          </a:xfrm>
          <a:prstGeom prst="rect">
            <a:avLst/>
          </a:prstGeom>
        </p:spPr>
        <p:txBody>
          <a:bodyPr/>
          <a:lstStyle>
            <a:lvl1pPr marL="0" indent="0" algn="l">
              <a:buNone/>
              <a:defRPr>
                <a:solidFill>
                  <a:srgbClr val="5E5650"/>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Tree>
    <p:extLst>
      <p:ext uri="{BB962C8B-B14F-4D97-AF65-F5344CB8AC3E}">
        <p14:creationId xmlns:p14="http://schemas.microsoft.com/office/powerpoint/2010/main" val="257088626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90105"/>
            <a:ext cx="8229600" cy="894717"/>
          </a:xfrm>
          <a:prstGeom prst="rect">
            <a:avLst/>
          </a:prstGeom>
        </p:spPr>
        <p:txBody>
          <a:bodyPr/>
          <a:lstStyle>
            <a:lvl1pPr algn="l">
              <a:defRPr sz="4000">
                <a:latin typeface="Helvetica"/>
                <a:cs typeface="Helvetica"/>
              </a:defRPr>
            </a:lvl1pPr>
          </a:lstStyle>
          <a:p>
            <a:r>
              <a:rPr lang="en-GB" dirty="0"/>
              <a:t>Click to edit Master title style</a:t>
            </a:r>
            <a:endParaRPr lang="en-US" dirty="0"/>
          </a:p>
        </p:txBody>
      </p:sp>
      <p:sp>
        <p:nvSpPr>
          <p:cNvPr id="3" name="Content Placeholder 2"/>
          <p:cNvSpPr>
            <a:spLocks noGrp="1"/>
          </p:cNvSpPr>
          <p:nvPr>
            <p:ph idx="1"/>
          </p:nvPr>
        </p:nvSpPr>
        <p:spPr>
          <a:xfrm>
            <a:off x="457200" y="2625276"/>
            <a:ext cx="8229600" cy="3500887"/>
          </a:xfrm>
          <a:prstGeom prst="rect">
            <a:avLst/>
          </a:prstGeom>
        </p:spPr>
        <p:txBody>
          <a:bodyPr/>
          <a:lstStyle>
            <a:lvl1pPr>
              <a:defRPr>
                <a:latin typeface="Helvetica"/>
                <a:cs typeface="Helvetica"/>
              </a:defRPr>
            </a:lvl1pPr>
            <a:lvl2pPr>
              <a:defRPr>
                <a:latin typeface="Helvetica"/>
                <a:cs typeface="Helvetica"/>
              </a:defRPr>
            </a:lvl2pPr>
            <a:lvl3pPr>
              <a:defRPr>
                <a:latin typeface="Helvetica"/>
                <a:cs typeface="Helvetica"/>
              </a:defRPr>
            </a:lvl3pPr>
            <a:lvl4pPr>
              <a:defRPr>
                <a:latin typeface="Helvetica"/>
                <a:cs typeface="Helvetica"/>
              </a:defRPr>
            </a:lvl4pPr>
            <a:lvl5pPr>
              <a:defRPr>
                <a:latin typeface="Helvetica"/>
                <a:cs typeface="Helvetica"/>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8F8BFA30-3693-440E-8CF8-0F4150502B55}" type="datetimeFigureOut">
              <a:rPr lang="en-US" altLang="en-US"/>
              <a:pPr>
                <a:defRPr/>
              </a:pPr>
              <a:t>6/27/2016</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Helvetica"/>
                <a:ea typeface="MS PGothic" charset="0"/>
                <a:cs typeface="Helvetica"/>
              </a:defRPr>
            </a:lvl1pPr>
          </a:lstStyle>
          <a:p>
            <a:pPr>
              <a:defRPr/>
            </a:pPr>
            <a:endParaRPr lang="en-US"/>
          </a:p>
        </p:txBody>
      </p:sp>
      <p:sp>
        <p:nvSpPr>
          <p:cNvPr id="6" name="Slide Number Placeholder 5"/>
          <p:cNvSpPr>
            <a:spLocks noGrp="1"/>
          </p:cNvSpPr>
          <p:nvPr>
            <p:ph type="sldNum" sz="quarter" idx="12"/>
          </p:nvPr>
        </p:nvSpPr>
        <p:spPr>
          <a:xfrm>
            <a:off x="8218488" y="6356350"/>
            <a:ext cx="777875" cy="365125"/>
          </a:xfrm>
          <a:prstGeom prst="rect">
            <a:avLst/>
          </a:prstGeom>
        </p:spPr>
        <p:txBody>
          <a:bodyPr vert="horz" wrap="square" lIns="91440" tIns="45720" rIns="91440" bIns="45720" numCol="1" anchor="t" anchorCtr="0" compatLnSpc="1">
            <a:prstTxWarp prst="textNoShape">
              <a:avLst/>
            </a:prstTxWarp>
          </a:bodyPr>
          <a:lstStyle>
            <a:lvl1pPr algn="ctr">
              <a:defRPr sz="1400">
                <a:latin typeface="Helvetica" panose="020B0604020202020204" pitchFamily="34" charset="0"/>
              </a:defRPr>
            </a:lvl1pPr>
          </a:lstStyle>
          <a:p>
            <a:pPr>
              <a:defRPr/>
            </a:pPr>
            <a:fld id="{B3350EB8-A415-419E-90C9-1952C29F15D6}" type="slidenum">
              <a:rPr lang="en-US" altLang="en-US"/>
              <a:pPr>
                <a:defRPr/>
              </a:pPr>
              <a:t>‹#›</a:t>
            </a:fld>
            <a:endParaRPr lang="en-US" altLang="en-US"/>
          </a:p>
        </p:txBody>
      </p:sp>
    </p:spTree>
    <p:extLst>
      <p:ext uri="{BB962C8B-B14F-4D97-AF65-F5344CB8AC3E}">
        <p14:creationId xmlns:p14="http://schemas.microsoft.com/office/powerpoint/2010/main" val="160833973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84510"/>
            <a:ext cx="8229600" cy="600455"/>
          </a:xfrm>
          <a:prstGeom prst="rect">
            <a:avLst/>
          </a:prstGeom>
        </p:spPr>
        <p:txBody>
          <a:bodyPr/>
          <a:lstStyle>
            <a:lvl1pPr algn="l">
              <a:defRPr sz="3200">
                <a:latin typeface="Helvetica"/>
                <a:cs typeface="Helvetica"/>
              </a:defRPr>
            </a:lvl1pPr>
          </a:lstStyle>
          <a:p>
            <a:r>
              <a:rPr lang="en-GB" dirty="0"/>
              <a:t>Click to edit Master title style</a:t>
            </a:r>
            <a:endParaRPr lang="en-US" dirty="0"/>
          </a:p>
        </p:txBody>
      </p:sp>
      <p:sp>
        <p:nvSpPr>
          <p:cNvPr id="3" name="Content Placeholder 2"/>
          <p:cNvSpPr>
            <a:spLocks noGrp="1"/>
          </p:cNvSpPr>
          <p:nvPr>
            <p:ph sz="half" idx="1"/>
          </p:nvPr>
        </p:nvSpPr>
        <p:spPr>
          <a:xfrm>
            <a:off x="457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4648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19612868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404136"/>
            <a:ext cx="8229600" cy="1143000"/>
          </a:xfrm>
          <a:prstGeom prst="rect">
            <a:avLst/>
          </a:prstGeom>
        </p:spPr>
        <p:txBody>
          <a:bodyPr/>
          <a:lstStyle>
            <a:lvl1pPr algn="l">
              <a:defRPr sz="4000">
                <a:latin typeface="Helvetica"/>
                <a:cs typeface="Helvetica"/>
              </a:defRPr>
            </a:lvl1pPr>
          </a:lstStyle>
          <a:p>
            <a:r>
              <a:rPr lang="en-GB" dirty="0"/>
              <a:t>Click to edit Master title style</a:t>
            </a:r>
            <a:endParaRPr lang="en-US" dirty="0"/>
          </a:p>
        </p:txBody>
      </p:sp>
    </p:spTree>
    <p:extLst>
      <p:ext uri="{BB962C8B-B14F-4D97-AF65-F5344CB8AC3E}">
        <p14:creationId xmlns:p14="http://schemas.microsoft.com/office/powerpoint/2010/main" val="403795309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3778025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88524"/>
            <a:ext cx="3008313" cy="916596"/>
          </a:xfrm>
          <a:prstGeom prst="rect">
            <a:avLst/>
          </a:prstGeo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1388524"/>
            <a:ext cx="5111750" cy="473763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2571917"/>
            <a:ext cx="3008313" cy="355424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38E2EC5F-0A33-48A4-ACF0-3DE4779A8FBB}" type="datetimeFigureOut">
              <a:rPr lang="en-US" altLang="en-US"/>
              <a:pPr>
                <a:defRPr/>
              </a:pPr>
              <a:t>6/27/2016</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C6F88F6A-83F1-4271-B379-D07183637C4E}" type="slidenum">
              <a:rPr lang="en-US" altLang="en-US"/>
              <a:pPr>
                <a:defRPr/>
              </a:pPr>
              <a:t>‹#›</a:t>
            </a:fld>
            <a:endParaRPr lang="en-US" altLang="en-US"/>
          </a:p>
        </p:txBody>
      </p:sp>
    </p:spTree>
    <p:extLst>
      <p:ext uri="{BB962C8B-B14F-4D97-AF65-F5344CB8AC3E}">
        <p14:creationId xmlns:p14="http://schemas.microsoft.com/office/powerpoint/2010/main" val="148859690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9414"/>
            <a:ext cx="5486400" cy="566738"/>
          </a:xfrm>
          <a:prstGeom prst="rect">
            <a:avLst/>
          </a:prstGeom>
        </p:spPr>
        <p:txBody>
          <a:bodyPr anchor="b"/>
          <a:lstStyle>
            <a:lvl1pPr algn="l">
              <a:defRPr sz="2800" b="1"/>
            </a:lvl1pPr>
          </a:lstStyle>
          <a:p>
            <a:r>
              <a:rPr lang="en-GB" dirty="0"/>
              <a:t>Click to edit Master title style</a:t>
            </a:r>
            <a:endParaRPr lang="en-US" dirty="0"/>
          </a:p>
        </p:txBody>
      </p:sp>
      <p:sp>
        <p:nvSpPr>
          <p:cNvPr id="3" name="Picture Placeholder 2"/>
          <p:cNvSpPr>
            <a:spLocks noGrp="1"/>
          </p:cNvSpPr>
          <p:nvPr>
            <p:ph type="pic" idx="1"/>
          </p:nvPr>
        </p:nvSpPr>
        <p:spPr>
          <a:xfrm>
            <a:off x="457200" y="2358480"/>
            <a:ext cx="5486400" cy="381372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6019800" y="2057400"/>
            <a:ext cx="2945429" cy="4114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8FB139A1-EBC9-46C5-8C12-199E5D82408B}" type="datetimeFigureOut">
              <a:rPr lang="en-US" altLang="en-US"/>
              <a:pPr>
                <a:defRPr/>
              </a:pPr>
              <a:t>6/27/2016</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F98B4B9-F35C-4F2A-8B47-FD87B6061DDF}" type="slidenum">
              <a:rPr lang="en-US" altLang="en-US"/>
              <a:pPr>
                <a:defRPr/>
              </a:pPr>
              <a:t>‹#›</a:t>
            </a:fld>
            <a:endParaRPr lang="en-US" altLang="en-US"/>
          </a:p>
        </p:txBody>
      </p:sp>
    </p:spTree>
    <p:extLst>
      <p:ext uri="{BB962C8B-B14F-4D97-AF65-F5344CB8AC3E}">
        <p14:creationId xmlns:p14="http://schemas.microsoft.com/office/powerpoint/2010/main" val="116475130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670FA1E9-12F3-49C5-A7A0-49ADFE2AB1DE}" type="datetimeFigureOut">
              <a:rPr lang="en-US" altLang="en-US"/>
              <a:pPr>
                <a:defRPr/>
              </a:pPr>
              <a:t>6/27/2016</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F3202FF4-0755-4E10-979A-23D9CC3F718E}" type="slidenum">
              <a:rPr lang="en-US" altLang="en-US"/>
              <a:pPr>
                <a:defRPr/>
              </a:pPr>
              <a:t>‹#›</a:t>
            </a:fld>
            <a:endParaRPr lang="en-US" altLang="en-US"/>
          </a:p>
        </p:txBody>
      </p:sp>
    </p:spTree>
    <p:extLst>
      <p:ext uri="{BB962C8B-B14F-4D97-AF65-F5344CB8AC3E}">
        <p14:creationId xmlns:p14="http://schemas.microsoft.com/office/powerpoint/2010/main" val="3367975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9414"/>
            <a:ext cx="5486400" cy="566738"/>
          </a:xfrm>
          <a:prstGeom prst="rect">
            <a:avLst/>
          </a:prstGeom>
        </p:spPr>
        <p:txBody>
          <a:bodyPr anchor="b"/>
          <a:lstStyle>
            <a:lvl1pPr algn="l">
              <a:defRPr sz="2800" b="1"/>
            </a:lvl1pPr>
          </a:lstStyle>
          <a:p>
            <a:r>
              <a:rPr lang="en-GB" dirty="0"/>
              <a:t>Click to edit Master title style</a:t>
            </a:r>
            <a:endParaRPr lang="en-US" dirty="0"/>
          </a:p>
        </p:txBody>
      </p:sp>
      <p:sp>
        <p:nvSpPr>
          <p:cNvPr id="3" name="Picture Placeholder 2"/>
          <p:cNvSpPr>
            <a:spLocks noGrp="1"/>
          </p:cNvSpPr>
          <p:nvPr>
            <p:ph type="pic" idx="1"/>
          </p:nvPr>
        </p:nvSpPr>
        <p:spPr>
          <a:xfrm>
            <a:off x="457200" y="2358480"/>
            <a:ext cx="5486400" cy="381372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6019800" y="2057400"/>
            <a:ext cx="2945429" cy="4114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A59C67D-AB7D-45E2-8D37-0F7387C0D2FA}" type="datetimeFigureOut">
              <a:rPr lang="en-US" altLang="en-US"/>
              <a:pPr>
                <a:defRPr/>
              </a:pPr>
              <a:t>6/27/2016</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0888C84A-6333-45FF-98BE-063CF304E3A0}" type="slidenum">
              <a:rPr lang="en-US" altLang="en-US"/>
              <a:pPr>
                <a:defRPr/>
              </a:pPr>
              <a:t>‹#›</a:t>
            </a:fld>
            <a:endParaRPr lang="en-US" altLang="en-US"/>
          </a:p>
        </p:txBody>
      </p:sp>
    </p:spTree>
    <p:extLst>
      <p:ext uri="{BB962C8B-B14F-4D97-AF65-F5344CB8AC3E}">
        <p14:creationId xmlns:p14="http://schemas.microsoft.com/office/powerpoint/2010/main" val="1220830728"/>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6075"/>
            <a:ext cx="2057400" cy="4600088"/>
          </a:xfrm>
          <a:prstGeom prst="rect">
            <a:avLst/>
          </a:prstGeom>
        </p:spPr>
        <p:txBody>
          <a:bodyPr vert="eaVert"/>
          <a:lstStyle/>
          <a:p>
            <a:r>
              <a:rPr lang="en-GB" dirty="0"/>
              <a:t>Click to edit Master title style</a:t>
            </a:r>
            <a:endParaRPr lang="en-US" dirty="0"/>
          </a:p>
        </p:txBody>
      </p:sp>
      <p:sp>
        <p:nvSpPr>
          <p:cNvPr id="3" name="Vertical Text Placeholder 2"/>
          <p:cNvSpPr>
            <a:spLocks noGrp="1"/>
          </p:cNvSpPr>
          <p:nvPr>
            <p:ph type="body" orient="vert" idx="1"/>
          </p:nvPr>
        </p:nvSpPr>
        <p:spPr>
          <a:xfrm>
            <a:off x="457200" y="1526075"/>
            <a:ext cx="6019800" cy="4600088"/>
          </a:xfrm>
          <a:prstGeom prst="rect">
            <a:avLst/>
          </a:prstGeom>
        </p:spPr>
        <p:txBody>
          <a:bodyPr vert="eaVert"/>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BAA597A-2F7F-4DBC-BC30-1ABD4119B6BA}" type="datetimeFigureOut">
              <a:rPr lang="en-US" altLang="en-US"/>
              <a:pPr>
                <a:defRPr/>
              </a:pPr>
              <a:t>6/27/2016</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ABEBE64F-FC48-4593-B51F-2CA4CCA6F79B}" type="slidenum">
              <a:rPr lang="en-US" altLang="en-US"/>
              <a:pPr>
                <a:defRPr/>
              </a:pPr>
              <a:t>‹#›</a:t>
            </a:fld>
            <a:endParaRPr lang="en-US" altLang="en-US"/>
          </a:p>
        </p:txBody>
      </p:sp>
    </p:spTree>
    <p:extLst>
      <p:ext uri="{BB962C8B-B14F-4D97-AF65-F5344CB8AC3E}">
        <p14:creationId xmlns:p14="http://schemas.microsoft.com/office/powerpoint/2010/main" val="3726370575"/>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2351295780"/>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Text box">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46075" y="1697038"/>
            <a:ext cx="8408458" cy="4673600"/>
          </a:xfrm>
          <a:prstGeom prst="rect">
            <a:avLst/>
          </a:prstGeom>
        </p:spPr>
        <p:txBody>
          <a:bodyPr vert="horz"/>
          <a:lstStyle>
            <a:lvl1pPr marL="0" indent="0">
              <a:buFont typeface="Arial"/>
              <a:buNone/>
              <a:tabLst>
                <a:tab pos="263525" algn="l"/>
              </a:tabLst>
              <a:defRPr sz="2800"/>
            </a:lvl1pPr>
            <a:lvl2pPr>
              <a:defRPr sz="2000"/>
            </a:lvl2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122105911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Diagram">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346075" y="1697038"/>
            <a:ext cx="3344863" cy="4673600"/>
          </a:xfrm>
          <a:prstGeom prst="rect">
            <a:avLst/>
          </a:prstGeom>
        </p:spPr>
        <p:txBody>
          <a:bodyPr vert="horz"/>
          <a:lstStyle>
            <a:lvl1pPr marL="0" indent="0">
              <a:buFont typeface="Arial"/>
              <a:buNone/>
              <a:tabLst>
                <a:tab pos="263525" algn="l"/>
              </a:tabLst>
              <a:defRPr/>
            </a:lvl1pPr>
            <a:lvl2pPr marL="742950" indent="-285750">
              <a:buFont typeface="Wingdings" charset="2"/>
              <a:buChar char="§"/>
              <a:defRPr/>
            </a:lvl2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1" name="SmartArt Placeholder 10"/>
          <p:cNvSpPr>
            <a:spLocks noGrp="1"/>
          </p:cNvSpPr>
          <p:nvPr>
            <p:ph type="dgm" sz="quarter" idx="12"/>
          </p:nvPr>
        </p:nvSpPr>
        <p:spPr>
          <a:xfrm>
            <a:off x="4064000" y="1697038"/>
            <a:ext cx="4622800" cy="4673600"/>
          </a:xfrm>
          <a:prstGeom prst="rect">
            <a:avLst/>
          </a:prstGeom>
        </p:spPr>
        <p:txBody>
          <a:bodyPr vert="horz"/>
          <a:lstStyle>
            <a:lvl1pPr>
              <a:defRPr sz="2000">
                <a:latin typeface="Arial"/>
                <a:cs typeface="Arial"/>
              </a:defRPr>
            </a:lvl1pPr>
          </a:lstStyle>
          <a:p>
            <a:pPr lvl="0"/>
            <a:endParaRPr lang="en-US" noProof="0" dirty="0"/>
          </a:p>
        </p:txBody>
      </p:sp>
      <p:sp>
        <p:nvSpPr>
          <p:cNvPr id="1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486083633"/>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36345"/>
            <a:ext cx="7772400" cy="847022"/>
          </a:xfrm>
          <a:prstGeom prst="rect">
            <a:avLst/>
          </a:prstGeom>
        </p:spPr>
        <p:txBody>
          <a:bodyPr/>
          <a:lstStyle>
            <a:lvl1pPr algn="l">
              <a:defRPr>
                <a:latin typeface="Helvetica"/>
                <a:cs typeface="Helvetica"/>
              </a:defRPr>
            </a:lvl1pPr>
          </a:lstStyle>
          <a:p>
            <a:r>
              <a:rPr lang="en-GB" dirty="0"/>
              <a:t>Click to edit Master title style</a:t>
            </a:r>
            <a:endParaRPr lang="en-US" dirty="0"/>
          </a:p>
        </p:txBody>
      </p:sp>
      <p:sp>
        <p:nvSpPr>
          <p:cNvPr id="3" name="Subtitle 2"/>
          <p:cNvSpPr>
            <a:spLocks noGrp="1"/>
          </p:cNvSpPr>
          <p:nvPr>
            <p:ph type="subTitle" idx="1"/>
          </p:nvPr>
        </p:nvSpPr>
        <p:spPr>
          <a:xfrm>
            <a:off x="685800" y="4227700"/>
            <a:ext cx="7772400" cy="724040"/>
          </a:xfrm>
          <a:prstGeom prst="rect">
            <a:avLst/>
          </a:prstGeom>
        </p:spPr>
        <p:txBody>
          <a:bodyPr/>
          <a:lstStyle>
            <a:lvl1pPr marL="0" indent="0" algn="l">
              <a:buNone/>
              <a:defRPr>
                <a:solidFill>
                  <a:srgbClr val="5E5650"/>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Tree>
    <p:extLst>
      <p:ext uri="{BB962C8B-B14F-4D97-AF65-F5344CB8AC3E}">
        <p14:creationId xmlns:p14="http://schemas.microsoft.com/office/powerpoint/2010/main" val="15700699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90105"/>
            <a:ext cx="8229600" cy="894717"/>
          </a:xfrm>
          <a:prstGeom prst="rect">
            <a:avLst/>
          </a:prstGeom>
        </p:spPr>
        <p:txBody>
          <a:bodyPr/>
          <a:lstStyle>
            <a:lvl1pPr algn="l">
              <a:defRPr sz="4000">
                <a:latin typeface="Helvetica"/>
                <a:cs typeface="Helvetica"/>
              </a:defRPr>
            </a:lvl1pPr>
          </a:lstStyle>
          <a:p>
            <a:r>
              <a:rPr lang="en-GB" dirty="0"/>
              <a:t>Click to edit Master title style</a:t>
            </a:r>
            <a:endParaRPr lang="en-US" dirty="0"/>
          </a:p>
        </p:txBody>
      </p:sp>
      <p:sp>
        <p:nvSpPr>
          <p:cNvPr id="3" name="Content Placeholder 2"/>
          <p:cNvSpPr>
            <a:spLocks noGrp="1"/>
          </p:cNvSpPr>
          <p:nvPr>
            <p:ph idx="1"/>
          </p:nvPr>
        </p:nvSpPr>
        <p:spPr>
          <a:xfrm>
            <a:off x="457200" y="2625276"/>
            <a:ext cx="8229600" cy="3500887"/>
          </a:xfrm>
          <a:prstGeom prst="rect">
            <a:avLst/>
          </a:prstGeom>
        </p:spPr>
        <p:txBody>
          <a:bodyPr/>
          <a:lstStyle>
            <a:lvl1pPr>
              <a:defRPr>
                <a:latin typeface="Helvetica"/>
                <a:cs typeface="Helvetica"/>
              </a:defRPr>
            </a:lvl1pPr>
            <a:lvl2pPr>
              <a:defRPr>
                <a:latin typeface="Helvetica"/>
                <a:cs typeface="Helvetica"/>
              </a:defRPr>
            </a:lvl2pPr>
            <a:lvl3pPr>
              <a:defRPr>
                <a:latin typeface="Helvetica"/>
                <a:cs typeface="Helvetica"/>
              </a:defRPr>
            </a:lvl3pPr>
            <a:lvl4pPr>
              <a:defRPr>
                <a:latin typeface="Helvetica"/>
                <a:cs typeface="Helvetica"/>
              </a:defRPr>
            </a:lvl4pPr>
            <a:lvl5pPr>
              <a:defRPr>
                <a:latin typeface="Helvetica"/>
                <a:cs typeface="Helvetica"/>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D33BD90-AB4F-4187-8488-1021ADCCA90E}" type="datetimeFigureOut">
              <a:rPr lang="en-US" altLang="en-US"/>
              <a:pPr>
                <a:defRPr/>
              </a:pPr>
              <a:t>6/27/2016</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Helvetica"/>
                <a:ea typeface="MS PGothic" charset="0"/>
                <a:cs typeface="Helvetica"/>
              </a:defRPr>
            </a:lvl1pPr>
          </a:lstStyle>
          <a:p>
            <a:pPr>
              <a:defRPr/>
            </a:pPr>
            <a:endParaRPr lang="en-US"/>
          </a:p>
        </p:txBody>
      </p:sp>
      <p:sp>
        <p:nvSpPr>
          <p:cNvPr id="6" name="Slide Number Placeholder 5"/>
          <p:cNvSpPr>
            <a:spLocks noGrp="1"/>
          </p:cNvSpPr>
          <p:nvPr>
            <p:ph type="sldNum" sz="quarter" idx="12"/>
          </p:nvPr>
        </p:nvSpPr>
        <p:spPr>
          <a:xfrm>
            <a:off x="8218488" y="6356350"/>
            <a:ext cx="777875" cy="365125"/>
          </a:xfrm>
          <a:prstGeom prst="rect">
            <a:avLst/>
          </a:prstGeom>
        </p:spPr>
        <p:txBody>
          <a:bodyPr vert="horz" wrap="square" lIns="91440" tIns="45720" rIns="91440" bIns="45720" numCol="1" anchor="t" anchorCtr="0" compatLnSpc="1">
            <a:prstTxWarp prst="textNoShape">
              <a:avLst/>
            </a:prstTxWarp>
          </a:bodyPr>
          <a:lstStyle>
            <a:lvl1pPr algn="ctr">
              <a:defRPr sz="1400">
                <a:latin typeface="Helvetica" panose="020B0604020202020204" pitchFamily="34" charset="0"/>
              </a:defRPr>
            </a:lvl1pPr>
          </a:lstStyle>
          <a:p>
            <a:pPr>
              <a:defRPr/>
            </a:pPr>
            <a:fld id="{E910A4C9-9363-466E-9F9D-F1C255D64778}" type="slidenum">
              <a:rPr lang="en-US" altLang="en-US"/>
              <a:pPr>
                <a:defRPr/>
              </a:pPr>
              <a:t>‹#›</a:t>
            </a:fld>
            <a:endParaRPr lang="en-US" altLang="en-US"/>
          </a:p>
        </p:txBody>
      </p:sp>
    </p:spTree>
    <p:extLst>
      <p:ext uri="{BB962C8B-B14F-4D97-AF65-F5344CB8AC3E}">
        <p14:creationId xmlns:p14="http://schemas.microsoft.com/office/powerpoint/2010/main" val="4183705086"/>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84510"/>
            <a:ext cx="8229600" cy="600455"/>
          </a:xfrm>
          <a:prstGeom prst="rect">
            <a:avLst/>
          </a:prstGeom>
        </p:spPr>
        <p:txBody>
          <a:bodyPr/>
          <a:lstStyle>
            <a:lvl1pPr algn="l">
              <a:defRPr sz="3200">
                <a:latin typeface="Helvetica"/>
                <a:cs typeface="Helvetica"/>
              </a:defRPr>
            </a:lvl1pPr>
          </a:lstStyle>
          <a:p>
            <a:r>
              <a:rPr lang="en-GB" dirty="0"/>
              <a:t>Click to edit Master title style</a:t>
            </a:r>
            <a:endParaRPr lang="en-US" dirty="0"/>
          </a:p>
        </p:txBody>
      </p:sp>
      <p:sp>
        <p:nvSpPr>
          <p:cNvPr id="3" name="Content Placeholder 2"/>
          <p:cNvSpPr>
            <a:spLocks noGrp="1"/>
          </p:cNvSpPr>
          <p:nvPr>
            <p:ph sz="half" idx="1"/>
          </p:nvPr>
        </p:nvSpPr>
        <p:spPr>
          <a:xfrm>
            <a:off x="457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4648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768297178"/>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404136"/>
            <a:ext cx="8229600" cy="1143000"/>
          </a:xfrm>
          <a:prstGeom prst="rect">
            <a:avLst/>
          </a:prstGeom>
        </p:spPr>
        <p:txBody>
          <a:bodyPr/>
          <a:lstStyle>
            <a:lvl1pPr algn="l">
              <a:defRPr sz="4000">
                <a:latin typeface="Helvetica"/>
                <a:cs typeface="Helvetica"/>
              </a:defRPr>
            </a:lvl1pPr>
          </a:lstStyle>
          <a:p>
            <a:r>
              <a:rPr lang="en-GB" dirty="0"/>
              <a:t>Click to edit Master title style</a:t>
            </a:r>
            <a:endParaRPr lang="en-US" dirty="0"/>
          </a:p>
        </p:txBody>
      </p:sp>
    </p:spTree>
    <p:extLst>
      <p:ext uri="{BB962C8B-B14F-4D97-AF65-F5344CB8AC3E}">
        <p14:creationId xmlns:p14="http://schemas.microsoft.com/office/powerpoint/2010/main" val="220768813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75456292"/>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88524"/>
            <a:ext cx="3008313" cy="916596"/>
          </a:xfrm>
          <a:prstGeom prst="rect">
            <a:avLst/>
          </a:prstGeo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1388524"/>
            <a:ext cx="5111750" cy="473763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2571917"/>
            <a:ext cx="3008313" cy="355424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812339F1-145F-4D56-8332-37674FB7CADD}" type="datetimeFigureOut">
              <a:rPr lang="en-US" altLang="en-US"/>
              <a:pPr>
                <a:defRPr/>
              </a:pPr>
              <a:t>6/27/2016</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817F2648-CC00-4ECA-A94B-275BECDFD95E}" type="slidenum">
              <a:rPr lang="en-US" altLang="en-US"/>
              <a:pPr>
                <a:defRPr/>
              </a:pPr>
              <a:t>‹#›</a:t>
            </a:fld>
            <a:endParaRPr lang="en-US" altLang="en-US"/>
          </a:p>
        </p:txBody>
      </p:sp>
    </p:spTree>
    <p:extLst>
      <p:ext uri="{BB962C8B-B14F-4D97-AF65-F5344CB8AC3E}">
        <p14:creationId xmlns:p14="http://schemas.microsoft.com/office/powerpoint/2010/main" val="358439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1505C4C9-0739-4D1C-A50F-3F8CF9FDB68F}" type="datetimeFigureOut">
              <a:rPr lang="en-US" altLang="en-US"/>
              <a:pPr>
                <a:defRPr/>
              </a:pPr>
              <a:t>6/27/2016</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A95EA8B9-AAD8-4E7B-8A13-1E43AD581426}" type="slidenum">
              <a:rPr lang="en-US" altLang="en-US"/>
              <a:pPr>
                <a:defRPr/>
              </a:pPr>
              <a:t>‹#›</a:t>
            </a:fld>
            <a:endParaRPr lang="en-US" altLang="en-US"/>
          </a:p>
        </p:txBody>
      </p:sp>
    </p:spTree>
    <p:extLst>
      <p:ext uri="{BB962C8B-B14F-4D97-AF65-F5344CB8AC3E}">
        <p14:creationId xmlns:p14="http://schemas.microsoft.com/office/powerpoint/2010/main" val="2723934647"/>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9414"/>
            <a:ext cx="5486400" cy="566738"/>
          </a:xfrm>
          <a:prstGeom prst="rect">
            <a:avLst/>
          </a:prstGeom>
        </p:spPr>
        <p:txBody>
          <a:bodyPr anchor="b"/>
          <a:lstStyle>
            <a:lvl1pPr algn="l">
              <a:defRPr sz="2800" b="1"/>
            </a:lvl1pPr>
          </a:lstStyle>
          <a:p>
            <a:r>
              <a:rPr lang="en-GB" dirty="0"/>
              <a:t>Click to edit Master title style</a:t>
            </a:r>
            <a:endParaRPr lang="en-US" dirty="0"/>
          </a:p>
        </p:txBody>
      </p:sp>
      <p:sp>
        <p:nvSpPr>
          <p:cNvPr id="3" name="Picture Placeholder 2"/>
          <p:cNvSpPr>
            <a:spLocks noGrp="1"/>
          </p:cNvSpPr>
          <p:nvPr>
            <p:ph type="pic" idx="1"/>
          </p:nvPr>
        </p:nvSpPr>
        <p:spPr>
          <a:xfrm>
            <a:off x="457200" y="2358480"/>
            <a:ext cx="5486400" cy="381372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6019800" y="2057400"/>
            <a:ext cx="2945429" cy="4114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82AF1BDE-B6ED-41CC-A025-700CA199AAA4}" type="datetimeFigureOut">
              <a:rPr lang="en-US" altLang="en-US"/>
              <a:pPr>
                <a:defRPr/>
              </a:pPr>
              <a:t>6/27/2016</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F0D4F4E-197F-4BC8-AE74-E558B82C350A}" type="slidenum">
              <a:rPr lang="en-US" altLang="en-US"/>
              <a:pPr>
                <a:defRPr/>
              </a:pPr>
              <a:t>‹#›</a:t>
            </a:fld>
            <a:endParaRPr lang="en-US" altLang="en-US"/>
          </a:p>
        </p:txBody>
      </p:sp>
    </p:spTree>
    <p:extLst>
      <p:ext uri="{BB962C8B-B14F-4D97-AF65-F5344CB8AC3E}">
        <p14:creationId xmlns:p14="http://schemas.microsoft.com/office/powerpoint/2010/main" val="2252319408"/>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3CE7ACC0-D37E-4ECA-A29B-D67A8A7938AC}" type="datetimeFigureOut">
              <a:rPr lang="en-US" altLang="en-US"/>
              <a:pPr>
                <a:defRPr/>
              </a:pPr>
              <a:t>6/27/2016</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09EC8277-B62B-4758-AFA2-CF68BFE7704E}" type="slidenum">
              <a:rPr lang="en-US" altLang="en-US"/>
              <a:pPr>
                <a:defRPr/>
              </a:pPr>
              <a:t>‹#›</a:t>
            </a:fld>
            <a:endParaRPr lang="en-US" altLang="en-US"/>
          </a:p>
        </p:txBody>
      </p:sp>
    </p:spTree>
    <p:extLst>
      <p:ext uri="{BB962C8B-B14F-4D97-AF65-F5344CB8AC3E}">
        <p14:creationId xmlns:p14="http://schemas.microsoft.com/office/powerpoint/2010/main" val="2740418617"/>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6075"/>
            <a:ext cx="2057400" cy="4600088"/>
          </a:xfrm>
          <a:prstGeom prst="rect">
            <a:avLst/>
          </a:prstGeom>
        </p:spPr>
        <p:txBody>
          <a:bodyPr vert="eaVert"/>
          <a:lstStyle/>
          <a:p>
            <a:r>
              <a:rPr lang="en-GB" dirty="0"/>
              <a:t>Click to edit Master title style</a:t>
            </a:r>
            <a:endParaRPr lang="en-US" dirty="0"/>
          </a:p>
        </p:txBody>
      </p:sp>
      <p:sp>
        <p:nvSpPr>
          <p:cNvPr id="3" name="Vertical Text Placeholder 2"/>
          <p:cNvSpPr>
            <a:spLocks noGrp="1"/>
          </p:cNvSpPr>
          <p:nvPr>
            <p:ph type="body" orient="vert" idx="1"/>
          </p:nvPr>
        </p:nvSpPr>
        <p:spPr>
          <a:xfrm>
            <a:off x="457200" y="1526075"/>
            <a:ext cx="6019800" cy="4600088"/>
          </a:xfrm>
          <a:prstGeom prst="rect">
            <a:avLst/>
          </a:prstGeom>
        </p:spPr>
        <p:txBody>
          <a:bodyPr vert="eaVert"/>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9B1FA401-64C7-4E46-943D-14B326C546D1}" type="datetimeFigureOut">
              <a:rPr lang="en-US" altLang="en-US"/>
              <a:pPr>
                <a:defRPr/>
              </a:pPr>
              <a:t>6/27/2016</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1CE1195F-1677-48EF-8C4E-7796640DF040}" type="slidenum">
              <a:rPr lang="en-US" altLang="en-US"/>
              <a:pPr>
                <a:defRPr/>
              </a:pPr>
              <a:t>‹#›</a:t>
            </a:fld>
            <a:endParaRPr lang="en-US" altLang="en-US"/>
          </a:p>
        </p:txBody>
      </p:sp>
    </p:spTree>
    <p:extLst>
      <p:ext uri="{BB962C8B-B14F-4D97-AF65-F5344CB8AC3E}">
        <p14:creationId xmlns:p14="http://schemas.microsoft.com/office/powerpoint/2010/main" val="803471418"/>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3087244646"/>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Text box">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46075" y="1697038"/>
            <a:ext cx="8408458" cy="4673600"/>
          </a:xfrm>
          <a:prstGeom prst="rect">
            <a:avLst/>
          </a:prstGeom>
        </p:spPr>
        <p:txBody>
          <a:bodyPr vert="horz"/>
          <a:lstStyle>
            <a:lvl1pPr marL="0" indent="0">
              <a:buFont typeface="Arial"/>
              <a:buNone/>
              <a:tabLst>
                <a:tab pos="263525" algn="l"/>
              </a:tabLst>
              <a:defRPr sz="2800"/>
            </a:lvl1pPr>
            <a:lvl2pPr>
              <a:defRPr sz="2000"/>
            </a:lvl2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3465181418"/>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Diagram">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346075" y="1697038"/>
            <a:ext cx="3344863" cy="4673600"/>
          </a:xfrm>
          <a:prstGeom prst="rect">
            <a:avLst/>
          </a:prstGeom>
        </p:spPr>
        <p:txBody>
          <a:bodyPr vert="horz"/>
          <a:lstStyle>
            <a:lvl1pPr marL="0" indent="0">
              <a:buFont typeface="Arial"/>
              <a:buNone/>
              <a:tabLst>
                <a:tab pos="263525" algn="l"/>
              </a:tabLst>
              <a:defRPr/>
            </a:lvl1pPr>
            <a:lvl2pPr marL="742950" indent="-285750">
              <a:buFont typeface="Wingdings" charset="2"/>
              <a:buChar char="§"/>
              <a:defRPr/>
            </a:lvl2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1" name="SmartArt Placeholder 10"/>
          <p:cNvSpPr>
            <a:spLocks noGrp="1"/>
          </p:cNvSpPr>
          <p:nvPr>
            <p:ph type="dgm" sz="quarter" idx="12"/>
          </p:nvPr>
        </p:nvSpPr>
        <p:spPr>
          <a:xfrm>
            <a:off x="4064000" y="1697038"/>
            <a:ext cx="4622800" cy="4673600"/>
          </a:xfrm>
          <a:prstGeom prst="rect">
            <a:avLst/>
          </a:prstGeom>
        </p:spPr>
        <p:txBody>
          <a:bodyPr vert="horz"/>
          <a:lstStyle>
            <a:lvl1pPr>
              <a:defRPr sz="2000">
                <a:latin typeface="Arial"/>
                <a:cs typeface="Arial"/>
              </a:defRPr>
            </a:lvl1pPr>
          </a:lstStyle>
          <a:p>
            <a:pPr lvl="0"/>
            <a:endParaRPr lang="en-US" noProof="0" dirty="0"/>
          </a:p>
        </p:txBody>
      </p:sp>
      <p:sp>
        <p:nvSpPr>
          <p:cNvPr id="1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3495703979"/>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36345"/>
            <a:ext cx="7772400" cy="847022"/>
          </a:xfrm>
          <a:prstGeom prst="rect">
            <a:avLst/>
          </a:prstGeom>
        </p:spPr>
        <p:txBody>
          <a:bodyPr/>
          <a:lstStyle>
            <a:lvl1pPr algn="l">
              <a:defRPr>
                <a:latin typeface="Helvetica"/>
                <a:cs typeface="Helvetica"/>
              </a:defRPr>
            </a:lvl1pPr>
          </a:lstStyle>
          <a:p>
            <a:r>
              <a:rPr lang="en-GB" dirty="0"/>
              <a:t>Click to edit Master title style</a:t>
            </a:r>
            <a:endParaRPr lang="en-US" dirty="0"/>
          </a:p>
        </p:txBody>
      </p:sp>
      <p:sp>
        <p:nvSpPr>
          <p:cNvPr id="3" name="Subtitle 2"/>
          <p:cNvSpPr>
            <a:spLocks noGrp="1"/>
          </p:cNvSpPr>
          <p:nvPr>
            <p:ph type="subTitle" idx="1"/>
          </p:nvPr>
        </p:nvSpPr>
        <p:spPr>
          <a:xfrm>
            <a:off x="685800" y="4227700"/>
            <a:ext cx="7772400" cy="724040"/>
          </a:xfrm>
          <a:prstGeom prst="rect">
            <a:avLst/>
          </a:prstGeom>
        </p:spPr>
        <p:txBody>
          <a:bodyPr/>
          <a:lstStyle>
            <a:lvl1pPr marL="0" indent="0" algn="l">
              <a:buNone/>
              <a:defRPr>
                <a:solidFill>
                  <a:srgbClr val="5E5650"/>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Tree>
    <p:extLst>
      <p:ext uri="{BB962C8B-B14F-4D97-AF65-F5344CB8AC3E}">
        <p14:creationId xmlns:p14="http://schemas.microsoft.com/office/powerpoint/2010/main" val="3329098066"/>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90105"/>
            <a:ext cx="8229600" cy="894717"/>
          </a:xfrm>
          <a:prstGeom prst="rect">
            <a:avLst/>
          </a:prstGeom>
        </p:spPr>
        <p:txBody>
          <a:bodyPr/>
          <a:lstStyle>
            <a:lvl1pPr algn="l">
              <a:defRPr sz="4000">
                <a:latin typeface="Helvetica"/>
                <a:cs typeface="Helvetica"/>
              </a:defRPr>
            </a:lvl1pPr>
          </a:lstStyle>
          <a:p>
            <a:r>
              <a:rPr lang="en-GB" dirty="0"/>
              <a:t>Click to edit Master title style</a:t>
            </a:r>
            <a:endParaRPr lang="en-US" dirty="0"/>
          </a:p>
        </p:txBody>
      </p:sp>
      <p:sp>
        <p:nvSpPr>
          <p:cNvPr id="3" name="Content Placeholder 2"/>
          <p:cNvSpPr>
            <a:spLocks noGrp="1"/>
          </p:cNvSpPr>
          <p:nvPr>
            <p:ph idx="1"/>
          </p:nvPr>
        </p:nvSpPr>
        <p:spPr>
          <a:xfrm>
            <a:off x="457200" y="2625276"/>
            <a:ext cx="8229600" cy="3500887"/>
          </a:xfrm>
          <a:prstGeom prst="rect">
            <a:avLst/>
          </a:prstGeom>
        </p:spPr>
        <p:txBody>
          <a:bodyPr/>
          <a:lstStyle>
            <a:lvl1pPr>
              <a:defRPr>
                <a:latin typeface="Helvetica"/>
                <a:cs typeface="Helvetica"/>
              </a:defRPr>
            </a:lvl1pPr>
            <a:lvl2pPr>
              <a:defRPr>
                <a:latin typeface="Helvetica"/>
                <a:cs typeface="Helvetica"/>
              </a:defRPr>
            </a:lvl2pPr>
            <a:lvl3pPr>
              <a:defRPr>
                <a:latin typeface="Helvetica"/>
                <a:cs typeface="Helvetica"/>
              </a:defRPr>
            </a:lvl3pPr>
            <a:lvl4pPr>
              <a:defRPr>
                <a:latin typeface="Helvetica"/>
                <a:cs typeface="Helvetica"/>
              </a:defRPr>
            </a:lvl4pPr>
            <a:lvl5pPr>
              <a:defRPr>
                <a:latin typeface="Helvetica"/>
                <a:cs typeface="Helvetica"/>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6D944901-C48E-4771-A83D-50055545F49E}" type="datetimeFigureOut">
              <a:rPr lang="en-US" altLang="en-US"/>
              <a:pPr>
                <a:defRPr/>
              </a:pPr>
              <a:t>6/27/2016</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Helvetica"/>
                <a:ea typeface="MS PGothic" charset="0"/>
                <a:cs typeface="Helvetica"/>
              </a:defRPr>
            </a:lvl1pPr>
          </a:lstStyle>
          <a:p>
            <a:pPr>
              <a:defRPr/>
            </a:pPr>
            <a:endParaRPr lang="en-US"/>
          </a:p>
        </p:txBody>
      </p:sp>
      <p:sp>
        <p:nvSpPr>
          <p:cNvPr id="6" name="Slide Number Placeholder 5"/>
          <p:cNvSpPr>
            <a:spLocks noGrp="1"/>
          </p:cNvSpPr>
          <p:nvPr>
            <p:ph type="sldNum" sz="quarter" idx="12"/>
          </p:nvPr>
        </p:nvSpPr>
        <p:spPr>
          <a:xfrm>
            <a:off x="8218488" y="6356350"/>
            <a:ext cx="777875" cy="365125"/>
          </a:xfrm>
          <a:prstGeom prst="rect">
            <a:avLst/>
          </a:prstGeom>
        </p:spPr>
        <p:txBody>
          <a:bodyPr vert="horz" wrap="square" lIns="91440" tIns="45720" rIns="91440" bIns="45720" numCol="1" anchor="t" anchorCtr="0" compatLnSpc="1">
            <a:prstTxWarp prst="textNoShape">
              <a:avLst/>
            </a:prstTxWarp>
          </a:bodyPr>
          <a:lstStyle>
            <a:lvl1pPr algn="ctr">
              <a:defRPr sz="1400">
                <a:latin typeface="Helvetica" panose="020B0604020202020204" pitchFamily="34" charset="0"/>
              </a:defRPr>
            </a:lvl1pPr>
          </a:lstStyle>
          <a:p>
            <a:pPr>
              <a:defRPr/>
            </a:pPr>
            <a:fld id="{67D41E14-0DB3-4EA7-ADD9-AB738AF7F4D9}" type="slidenum">
              <a:rPr lang="en-US" altLang="en-US"/>
              <a:pPr>
                <a:defRPr/>
              </a:pPr>
              <a:t>‹#›</a:t>
            </a:fld>
            <a:endParaRPr lang="en-US" altLang="en-US"/>
          </a:p>
        </p:txBody>
      </p:sp>
    </p:spTree>
    <p:extLst>
      <p:ext uri="{BB962C8B-B14F-4D97-AF65-F5344CB8AC3E}">
        <p14:creationId xmlns:p14="http://schemas.microsoft.com/office/powerpoint/2010/main" val="2756291171"/>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84510"/>
            <a:ext cx="8229600" cy="600455"/>
          </a:xfrm>
          <a:prstGeom prst="rect">
            <a:avLst/>
          </a:prstGeom>
        </p:spPr>
        <p:txBody>
          <a:bodyPr/>
          <a:lstStyle>
            <a:lvl1pPr algn="l">
              <a:defRPr sz="3200">
                <a:latin typeface="Helvetica"/>
                <a:cs typeface="Helvetica"/>
              </a:defRPr>
            </a:lvl1pPr>
          </a:lstStyle>
          <a:p>
            <a:r>
              <a:rPr lang="en-GB" dirty="0"/>
              <a:t>Click to edit Master title style</a:t>
            </a:r>
            <a:endParaRPr lang="en-US" dirty="0"/>
          </a:p>
        </p:txBody>
      </p:sp>
      <p:sp>
        <p:nvSpPr>
          <p:cNvPr id="3" name="Content Placeholder 2"/>
          <p:cNvSpPr>
            <a:spLocks noGrp="1"/>
          </p:cNvSpPr>
          <p:nvPr>
            <p:ph sz="half" idx="1"/>
          </p:nvPr>
        </p:nvSpPr>
        <p:spPr>
          <a:xfrm>
            <a:off x="457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4648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760603598"/>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404136"/>
            <a:ext cx="8229600" cy="1143000"/>
          </a:xfrm>
          <a:prstGeom prst="rect">
            <a:avLst/>
          </a:prstGeom>
        </p:spPr>
        <p:txBody>
          <a:bodyPr/>
          <a:lstStyle>
            <a:lvl1pPr algn="l">
              <a:defRPr sz="4000">
                <a:latin typeface="Helvetica"/>
                <a:cs typeface="Helvetica"/>
              </a:defRPr>
            </a:lvl1pPr>
          </a:lstStyle>
          <a:p>
            <a:r>
              <a:rPr lang="en-GB" dirty="0"/>
              <a:t>Click to edit Master title style</a:t>
            </a:r>
            <a:endParaRPr lang="en-US" dirty="0"/>
          </a:p>
        </p:txBody>
      </p:sp>
    </p:spTree>
    <p:extLst>
      <p:ext uri="{BB962C8B-B14F-4D97-AF65-F5344CB8AC3E}">
        <p14:creationId xmlns:p14="http://schemas.microsoft.com/office/powerpoint/2010/main" val="753543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6075"/>
            <a:ext cx="2057400" cy="4600088"/>
          </a:xfrm>
          <a:prstGeom prst="rect">
            <a:avLst/>
          </a:prstGeom>
        </p:spPr>
        <p:txBody>
          <a:bodyPr vert="eaVert"/>
          <a:lstStyle/>
          <a:p>
            <a:r>
              <a:rPr lang="en-GB" dirty="0"/>
              <a:t>Click to edit Master title style</a:t>
            </a:r>
            <a:endParaRPr lang="en-US" dirty="0"/>
          </a:p>
        </p:txBody>
      </p:sp>
      <p:sp>
        <p:nvSpPr>
          <p:cNvPr id="3" name="Vertical Text Placeholder 2"/>
          <p:cNvSpPr>
            <a:spLocks noGrp="1"/>
          </p:cNvSpPr>
          <p:nvPr>
            <p:ph type="body" orient="vert" idx="1"/>
          </p:nvPr>
        </p:nvSpPr>
        <p:spPr>
          <a:xfrm>
            <a:off x="457200" y="1526075"/>
            <a:ext cx="6019800" cy="4600088"/>
          </a:xfrm>
          <a:prstGeom prst="rect">
            <a:avLst/>
          </a:prstGeom>
        </p:spPr>
        <p:txBody>
          <a:bodyPr vert="eaVert"/>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1150D0B3-B277-42EB-9460-9633E9E49D87}" type="datetimeFigureOut">
              <a:rPr lang="en-US" altLang="en-US"/>
              <a:pPr>
                <a:defRPr/>
              </a:pPr>
              <a:t>6/27/2016</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A601376-1FFC-4561-9080-EFB043A72426}" type="slidenum">
              <a:rPr lang="en-US" altLang="en-US"/>
              <a:pPr>
                <a:defRPr/>
              </a:pPr>
              <a:t>‹#›</a:t>
            </a:fld>
            <a:endParaRPr lang="en-US" altLang="en-US"/>
          </a:p>
        </p:txBody>
      </p:sp>
    </p:spTree>
    <p:extLst>
      <p:ext uri="{BB962C8B-B14F-4D97-AF65-F5344CB8AC3E}">
        <p14:creationId xmlns:p14="http://schemas.microsoft.com/office/powerpoint/2010/main" val="1773092822"/>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5657211"/>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88524"/>
            <a:ext cx="3008313" cy="916596"/>
          </a:xfrm>
          <a:prstGeom prst="rect">
            <a:avLst/>
          </a:prstGeo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1388524"/>
            <a:ext cx="5111750" cy="473763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2571917"/>
            <a:ext cx="3008313" cy="355424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5599F7C-851C-47FF-8896-17E13CB8D22E}" type="datetimeFigureOut">
              <a:rPr lang="en-US" altLang="en-US"/>
              <a:pPr>
                <a:defRPr/>
              </a:pPr>
              <a:t>6/27/2016</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37FF7F0B-C608-4D36-8BCA-122899B67833}" type="slidenum">
              <a:rPr lang="en-US" altLang="en-US"/>
              <a:pPr>
                <a:defRPr/>
              </a:pPr>
              <a:t>‹#›</a:t>
            </a:fld>
            <a:endParaRPr lang="en-US" altLang="en-US"/>
          </a:p>
        </p:txBody>
      </p:sp>
    </p:spTree>
    <p:extLst>
      <p:ext uri="{BB962C8B-B14F-4D97-AF65-F5344CB8AC3E}">
        <p14:creationId xmlns:p14="http://schemas.microsoft.com/office/powerpoint/2010/main" val="1805680440"/>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9414"/>
            <a:ext cx="5486400" cy="566738"/>
          </a:xfrm>
          <a:prstGeom prst="rect">
            <a:avLst/>
          </a:prstGeom>
        </p:spPr>
        <p:txBody>
          <a:bodyPr anchor="b"/>
          <a:lstStyle>
            <a:lvl1pPr algn="l">
              <a:defRPr sz="2800" b="1"/>
            </a:lvl1pPr>
          </a:lstStyle>
          <a:p>
            <a:r>
              <a:rPr lang="en-GB" dirty="0"/>
              <a:t>Click to edit Master title style</a:t>
            </a:r>
            <a:endParaRPr lang="en-US" dirty="0"/>
          </a:p>
        </p:txBody>
      </p:sp>
      <p:sp>
        <p:nvSpPr>
          <p:cNvPr id="3" name="Picture Placeholder 2"/>
          <p:cNvSpPr>
            <a:spLocks noGrp="1"/>
          </p:cNvSpPr>
          <p:nvPr>
            <p:ph type="pic" idx="1"/>
          </p:nvPr>
        </p:nvSpPr>
        <p:spPr>
          <a:xfrm>
            <a:off x="457200" y="2358480"/>
            <a:ext cx="5486400" cy="381372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6019800" y="2057400"/>
            <a:ext cx="2945429" cy="4114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9693196-793E-4BA4-9BDD-6B68A6FF2D5F}" type="datetimeFigureOut">
              <a:rPr lang="en-US" altLang="en-US"/>
              <a:pPr>
                <a:defRPr/>
              </a:pPr>
              <a:t>6/27/2016</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0F3184C2-F28B-4C11-82F4-609DD2B4572C}" type="slidenum">
              <a:rPr lang="en-US" altLang="en-US"/>
              <a:pPr>
                <a:defRPr/>
              </a:pPr>
              <a:t>‹#›</a:t>
            </a:fld>
            <a:endParaRPr lang="en-US" altLang="en-US"/>
          </a:p>
        </p:txBody>
      </p:sp>
    </p:spTree>
    <p:extLst>
      <p:ext uri="{BB962C8B-B14F-4D97-AF65-F5344CB8AC3E}">
        <p14:creationId xmlns:p14="http://schemas.microsoft.com/office/powerpoint/2010/main" val="2120106177"/>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09D1212-28E8-4A9B-997E-A8C6F0C049D8}" type="datetimeFigureOut">
              <a:rPr lang="en-US" altLang="en-US"/>
              <a:pPr>
                <a:defRPr/>
              </a:pPr>
              <a:t>6/27/2016</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8D69887-7294-41CE-BEE7-1DC9F23A105C}" type="slidenum">
              <a:rPr lang="en-US" altLang="en-US"/>
              <a:pPr>
                <a:defRPr/>
              </a:pPr>
              <a:t>‹#›</a:t>
            </a:fld>
            <a:endParaRPr lang="en-US" altLang="en-US"/>
          </a:p>
        </p:txBody>
      </p:sp>
    </p:spTree>
    <p:extLst>
      <p:ext uri="{BB962C8B-B14F-4D97-AF65-F5344CB8AC3E}">
        <p14:creationId xmlns:p14="http://schemas.microsoft.com/office/powerpoint/2010/main" val="805154664"/>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6075"/>
            <a:ext cx="2057400" cy="4600088"/>
          </a:xfrm>
          <a:prstGeom prst="rect">
            <a:avLst/>
          </a:prstGeom>
        </p:spPr>
        <p:txBody>
          <a:bodyPr vert="eaVert"/>
          <a:lstStyle/>
          <a:p>
            <a:r>
              <a:rPr lang="en-GB" dirty="0"/>
              <a:t>Click to edit Master title style</a:t>
            </a:r>
            <a:endParaRPr lang="en-US" dirty="0"/>
          </a:p>
        </p:txBody>
      </p:sp>
      <p:sp>
        <p:nvSpPr>
          <p:cNvPr id="3" name="Vertical Text Placeholder 2"/>
          <p:cNvSpPr>
            <a:spLocks noGrp="1"/>
          </p:cNvSpPr>
          <p:nvPr>
            <p:ph type="body" orient="vert" idx="1"/>
          </p:nvPr>
        </p:nvSpPr>
        <p:spPr>
          <a:xfrm>
            <a:off x="457200" y="1526075"/>
            <a:ext cx="6019800" cy="4600088"/>
          </a:xfrm>
          <a:prstGeom prst="rect">
            <a:avLst/>
          </a:prstGeom>
        </p:spPr>
        <p:txBody>
          <a:bodyPr vert="eaVert"/>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67247F50-810D-4D6D-B109-F45A41383569}" type="datetimeFigureOut">
              <a:rPr lang="en-US" altLang="en-US"/>
              <a:pPr>
                <a:defRPr/>
              </a:pPr>
              <a:t>6/27/2016</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35C43C7E-7524-4A76-9061-8C6A3D22DC80}" type="slidenum">
              <a:rPr lang="en-US" altLang="en-US"/>
              <a:pPr>
                <a:defRPr/>
              </a:pPr>
              <a:t>‹#›</a:t>
            </a:fld>
            <a:endParaRPr lang="en-US" altLang="en-US"/>
          </a:p>
        </p:txBody>
      </p:sp>
    </p:spTree>
    <p:extLst>
      <p:ext uri="{BB962C8B-B14F-4D97-AF65-F5344CB8AC3E}">
        <p14:creationId xmlns:p14="http://schemas.microsoft.com/office/powerpoint/2010/main" val="3637623884"/>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2043333212"/>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Text box">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46075" y="1697038"/>
            <a:ext cx="8408458" cy="4673600"/>
          </a:xfrm>
          <a:prstGeom prst="rect">
            <a:avLst/>
          </a:prstGeom>
        </p:spPr>
        <p:txBody>
          <a:bodyPr vert="horz"/>
          <a:lstStyle>
            <a:lvl1pPr marL="0" indent="0">
              <a:buFont typeface="Arial"/>
              <a:buNone/>
              <a:tabLst>
                <a:tab pos="263525" algn="l"/>
              </a:tabLst>
              <a:defRPr sz="2800"/>
            </a:lvl1pPr>
            <a:lvl2pPr>
              <a:defRPr sz="2000"/>
            </a:lvl2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3773617700"/>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Diagram">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346075" y="1697038"/>
            <a:ext cx="3344863" cy="4673600"/>
          </a:xfrm>
          <a:prstGeom prst="rect">
            <a:avLst/>
          </a:prstGeom>
        </p:spPr>
        <p:txBody>
          <a:bodyPr vert="horz"/>
          <a:lstStyle>
            <a:lvl1pPr marL="0" indent="0">
              <a:buFont typeface="Arial"/>
              <a:buNone/>
              <a:tabLst>
                <a:tab pos="263525" algn="l"/>
              </a:tabLst>
              <a:defRPr/>
            </a:lvl1pPr>
            <a:lvl2pPr marL="742950" indent="-285750">
              <a:buFont typeface="Wingdings" charset="2"/>
              <a:buChar char="§"/>
              <a:defRPr/>
            </a:lvl2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1" name="SmartArt Placeholder 10"/>
          <p:cNvSpPr>
            <a:spLocks noGrp="1"/>
          </p:cNvSpPr>
          <p:nvPr>
            <p:ph type="dgm" sz="quarter" idx="12"/>
          </p:nvPr>
        </p:nvSpPr>
        <p:spPr>
          <a:xfrm>
            <a:off x="4064000" y="1697038"/>
            <a:ext cx="4622800" cy="4673600"/>
          </a:xfrm>
          <a:prstGeom prst="rect">
            <a:avLst/>
          </a:prstGeom>
        </p:spPr>
        <p:txBody>
          <a:bodyPr vert="horz"/>
          <a:lstStyle>
            <a:lvl1pPr>
              <a:defRPr sz="2000">
                <a:latin typeface="Arial"/>
                <a:cs typeface="Arial"/>
              </a:defRPr>
            </a:lvl1pPr>
          </a:lstStyle>
          <a:p>
            <a:pPr lvl="0"/>
            <a:endParaRPr lang="en-US" noProof="0" dirty="0"/>
          </a:p>
        </p:txBody>
      </p:sp>
      <p:sp>
        <p:nvSpPr>
          <p:cNvPr id="1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a:t>Click to edit Master text styles</a:t>
            </a:r>
          </a:p>
        </p:txBody>
      </p:sp>
    </p:spTree>
    <p:extLst>
      <p:ext uri="{BB962C8B-B14F-4D97-AF65-F5344CB8AC3E}">
        <p14:creationId xmlns:p14="http://schemas.microsoft.com/office/powerpoint/2010/main" val="4063675755"/>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36345"/>
            <a:ext cx="7772400" cy="847022"/>
          </a:xfrm>
          <a:prstGeom prst="rect">
            <a:avLst/>
          </a:prstGeom>
        </p:spPr>
        <p:txBody>
          <a:bodyPr/>
          <a:lstStyle>
            <a:lvl1pPr algn="l">
              <a:defRPr>
                <a:latin typeface="Helvetica"/>
                <a:cs typeface="Helvetica"/>
              </a:defRPr>
            </a:lvl1pPr>
          </a:lstStyle>
          <a:p>
            <a:r>
              <a:rPr lang="en-GB" dirty="0"/>
              <a:t>Click to edit Master title style</a:t>
            </a:r>
            <a:endParaRPr lang="en-US" dirty="0"/>
          </a:p>
        </p:txBody>
      </p:sp>
      <p:sp>
        <p:nvSpPr>
          <p:cNvPr id="3" name="Subtitle 2"/>
          <p:cNvSpPr>
            <a:spLocks noGrp="1"/>
          </p:cNvSpPr>
          <p:nvPr>
            <p:ph type="subTitle" idx="1"/>
          </p:nvPr>
        </p:nvSpPr>
        <p:spPr>
          <a:xfrm>
            <a:off x="685800" y="4227700"/>
            <a:ext cx="7772400" cy="724040"/>
          </a:xfrm>
          <a:prstGeom prst="rect">
            <a:avLst/>
          </a:prstGeom>
        </p:spPr>
        <p:txBody>
          <a:bodyPr/>
          <a:lstStyle>
            <a:lvl1pPr marL="0" indent="0" algn="l">
              <a:buNone/>
              <a:defRPr>
                <a:solidFill>
                  <a:srgbClr val="5E5650"/>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Tree>
    <p:extLst>
      <p:ext uri="{BB962C8B-B14F-4D97-AF65-F5344CB8AC3E}">
        <p14:creationId xmlns:p14="http://schemas.microsoft.com/office/powerpoint/2010/main" val="839611974"/>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90105"/>
            <a:ext cx="8229600" cy="894717"/>
          </a:xfrm>
          <a:prstGeom prst="rect">
            <a:avLst/>
          </a:prstGeom>
        </p:spPr>
        <p:txBody>
          <a:bodyPr/>
          <a:lstStyle>
            <a:lvl1pPr algn="l">
              <a:defRPr sz="4000">
                <a:latin typeface="Helvetica"/>
                <a:cs typeface="Helvetica"/>
              </a:defRPr>
            </a:lvl1pPr>
          </a:lstStyle>
          <a:p>
            <a:r>
              <a:rPr lang="en-GB" dirty="0"/>
              <a:t>Click to edit Master title style</a:t>
            </a:r>
            <a:endParaRPr lang="en-US" dirty="0"/>
          </a:p>
        </p:txBody>
      </p:sp>
      <p:sp>
        <p:nvSpPr>
          <p:cNvPr id="3" name="Content Placeholder 2"/>
          <p:cNvSpPr>
            <a:spLocks noGrp="1"/>
          </p:cNvSpPr>
          <p:nvPr>
            <p:ph idx="1"/>
          </p:nvPr>
        </p:nvSpPr>
        <p:spPr>
          <a:xfrm>
            <a:off x="457200" y="2625276"/>
            <a:ext cx="8229600" cy="3500887"/>
          </a:xfrm>
          <a:prstGeom prst="rect">
            <a:avLst/>
          </a:prstGeom>
        </p:spPr>
        <p:txBody>
          <a:bodyPr/>
          <a:lstStyle>
            <a:lvl1pPr>
              <a:defRPr>
                <a:latin typeface="Helvetica"/>
                <a:cs typeface="Helvetica"/>
              </a:defRPr>
            </a:lvl1pPr>
            <a:lvl2pPr>
              <a:defRPr>
                <a:latin typeface="Helvetica"/>
                <a:cs typeface="Helvetica"/>
              </a:defRPr>
            </a:lvl2pPr>
            <a:lvl3pPr>
              <a:defRPr>
                <a:latin typeface="Helvetica"/>
                <a:cs typeface="Helvetica"/>
              </a:defRPr>
            </a:lvl3pPr>
            <a:lvl4pPr>
              <a:defRPr>
                <a:latin typeface="Helvetica"/>
                <a:cs typeface="Helvetica"/>
              </a:defRPr>
            </a:lvl4pPr>
            <a:lvl5pPr>
              <a:defRPr>
                <a:latin typeface="Helvetica"/>
                <a:cs typeface="Helvetica"/>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1F398DA6-61E9-46BC-A1AE-E4CC23C55DC7}" type="datetimeFigureOut">
              <a:rPr lang="en-US" altLang="en-US"/>
              <a:pPr>
                <a:defRPr/>
              </a:pPr>
              <a:t>6/27/2016</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Helvetica"/>
                <a:ea typeface="MS PGothic" charset="0"/>
                <a:cs typeface="Helvetica"/>
              </a:defRPr>
            </a:lvl1pPr>
          </a:lstStyle>
          <a:p>
            <a:pPr>
              <a:defRPr/>
            </a:pPr>
            <a:endParaRPr lang="en-US"/>
          </a:p>
        </p:txBody>
      </p:sp>
      <p:sp>
        <p:nvSpPr>
          <p:cNvPr id="6" name="Slide Number Placeholder 5"/>
          <p:cNvSpPr>
            <a:spLocks noGrp="1"/>
          </p:cNvSpPr>
          <p:nvPr>
            <p:ph type="sldNum" sz="quarter" idx="12"/>
          </p:nvPr>
        </p:nvSpPr>
        <p:spPr>
          <a:xfrm>
            <a:off x="8218488" y="6356350"/>
            <a:ext cx="777875" cy="365125"/>
          </a:xfrm>
          <a:prstGeom prst="rect">
            <a:avLst/>
          </a:prstGeom>
        </p:spPr>
        <p:txBody>
          <a:bodyPr vert="horz" wrap="square" lIns="91440" tIns="45720" rIns="91440" bIns="45720" numCol="1" anchor="t" anchorCtr="0" compatLnSpc="1">
            <a:prstTxWarp prst="textNoShape">
              <a:avLst/>
            </a:prstTxWarp>
          </a:bodyPr>
          <a:lstStyle>
            <a:lvl1pPr algn="ctr">
              <a:defRPr sz="1400">
                <a:latin typeface="Helvetica" panose="020B0604020202020204" pitchFamily="34" charset="0"/>
              </a:defRPr>
            </a:lvl1pPr>
          </a:lstStyle>
          <a:p>
            <a:pPr>
              <a:defRPr/>
            </a:pPr>
            <a:fld id="{561F8CB7-9B4A-4EC4-8F64-2C7574B4B266}" type="slidenum">
              <a:rPr lang="en-US" altLang="en-US"/>
              <a:pPr>
                <a:defRPr/>
              </a:pPr>
              <a:t>‹#›</a:t>
            </a:fld>
            <a:endParaRPr lang="en-US" altLang="en-US"/>
          </a:p>
        </p:txBody>
      </p:sp>
    </p:spTree>
    <p:extLst>
      <p:ext uri="{BB962C8B-B14F-4D97-AF65-F5344CB8AC3E}">
        <p14:creationId xmlns:p14="http://schemas.microsoft.com/office/powerpoint/2010/main" val="324766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7.xml"/><Relationship Id="rId13" Type="http://schemas.openxmlformats.org/officeDocument/2006/relationships/theme" Target="../theme/theme10.xml"/><Relationship Id="rId3" Type="http://schemas.openxmlformats.org/officeDocument/2006/relationships/slideLayout" Target="../slideLayouts/slideLayout112.xml"/><Relationship Id="rId7" Type="http://schemas.openxmlformats.org/officeDocument/2006/relationships/slideLayout" Target="../slideLayouts/slideLayout116.xml"/><Relationship Id="rId12" Type="http://schemas.openxmlformats.org/officeDocument/2006/relationships/slideLayout" Target="../slideLayouts/slideLayout121.xml"/><Relationship Id="rId2" Type="http://schemas.openxmlformats.org/officeDocument/2006/relationships/slideLayout" Target="../slideLayouts/slideLayout111.xml"/><Relationship Id="rId1" Type="http://schemas.openxmlformats.org/officeDocument/2006/relationships/slideLayout" Target="../slideLayouts/slideLayout110.xml"/><Relationship Id="rId6" Type="http://schemas.openxmlformats.org/officeDocument/2006/relationships/slideLayout" Target="../slideLayouts/slideLayout115.xml"/><Relationship Id="rId11" Type="http://schemas.openxmlformats.org/officeDocument/2006/relationships/slideLayout" Target="../slideLayouts/slideLayout120.xml"/><Relationship Id="rId5" Type="http://schemas.openxmlformats.org/officeDocument/2006/relationships/slideLayout" Target="../slideLayouts/slideLayout114.xml"/><Relationship Id="rId10" Type="http://schemas.openxmlformats.org/officeDocument/2006/relationships/slideLayout" Target="../slideLayouts/slideLayout119.xml"/><Relationship Id="rId4" Type="http://schemas.openxmlformats.org/officeDocument/2006/relationships/slideLayout" Target="../slideLayouts/slideLayout113.xml"/><Relationship Id="rId9" Type="http://schemas.openxmlformats.org/officeDocument/2006/relationships/slideLayout" Target="../slideLayouts/slideLayout118.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1.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theme" Target="../theme/theme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theme" Target="../theme/theme4.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 Id="rId14" Type="http://schemas.openxmlformats.org/officeDocument/2006/relationships/image" Target="../media/image1.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7.xml"/><Relationship Id="rId13" Type="http://schemas.openxmlformats.org/officeDocument/2006/relationships/theme" Target="../theme/theme5.xml"/><Relationship Id="rId3" Type="http://schemas.openxmlformats.org/officeDocument/2006/relationships/slideLayout" Target="../slideLayouts/slideLayout52.xml"/><Relationship Id="rId7" Type="http://schemas.openxmlformats.org/officeDocument/2006/relationships/slideLayout" Target="../slideLayouts/slideLayout56.xml"/><Relationship Id="rId12" Type="http://schemas.openxmlformats.org/officeDocument/2006/relationships/slideLayout" Target="../slideLayouts/slideLayout61.xml"/><Relationship Id="rId2" Type="http://schemas.openxmlformats.org/officeDocument/2006/relationships/slideLayout" Target="../slideLayouts/slideLayout51.xml"/><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slideLayout" Target="../slideLayouts/slideLayout60.xml"/><Relationship Id="rId5" Type="http://schemas.openxmlformats.org/officeDocument/2006/relationships/slideLayout" Target="../slideLayouts/slideLayout54.xml"/><Relationship Id="rId10" Type="http://schemas.openxmlformats.org/officeDocument/2006/relationships/slideLayout" Target="../slideLayouts/slideLayout59.xml"/><Relationship Id="rId4" Type="http://schemas.openxmlformats.org/officeDocument/2006/relationships/slideLayout" Target="../slideLayouts/slideLayout53.xml"/><Relationship Id="rId9" Type="http://schemas.openxmlformats.org/officeDocument/2006/relationships/slideLayout" Target="../slideLayouts/slideLayout58.xml"/><Relationship Id="rId14" Type="http://schemas.openxmlformats.org/officeDocument/2006/relationships/image" Target="../media/image1.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9.xml"/><Relationship Id="rId13" Type="http://schemas.openxmlformats.org/officeDocument/2006/relationships/theme" Target="../theme/theme6.xml"/><Relationship Id="rId3" Type="http://schemas.openxmlformats.org/officeDocument/2006/relationships/slideLayout" Target="../slideLayouts/slideLayout64.xml"/><Relationship Id="rId7" Type="http://schemas.openxmlformats.org/officeDocument/2006/relationships/slideLayout" Target="../slideLayouts/slideLayout68.xml"/><Relationship Id="rId12" Type="http://schemas.openxmlformats.org/officeDocument/2006/relationships/slideLayout" Target="../slideLayouts/slideLayout73.xml"/><Relationship Id="rId2" Type="http://schemas.openxmlformats.org/officeDocument/2006/relationships/slideLayout" Target="../slideLayouts/slideLayout63.xml"/><Relationship Id="rId1" Type="http://schemas.openxmlformats.org/officeDocument/2006/relationships/slideLayout" Target="../slideLayouts/slideLayout62.xml"/><Relationship Id="rId6" Type="http://schemas.openxmlformats.org/officeDocument/2006/relationships/slideLayout" Target="../slideLayouts/slideLayout67.xml"/><Relationship Id="rId11" Type="http://schemas.openxmlformats.org/officeDocument/2006/relationships/slideLayout" Target="../slideLayouts/slideLayout72.xml"/><Relationship Id="rId5" Type="http://schemas.openxmlformats.org/officeDocument/2006/relationships/slideLayout" Target="../slideLayouts/slideLayout66.xml"/><Relationship Id="rId10" Type="http://schemas.openxmlformats.org/officeDocument/2006/relationships/slideLayout" Target="../slideLayouts/slideLayout71.xml"/><Relationship Id="rId4" Type="http://schemas.openxmlformats.org/officeDocument/2006/relationships/slideLayout" Target="../slideLayouts/slideLayout65.xml"/><Relationship Id="rId9" Type="http://schemas.openxmlformats.org/officeDocument/2006/relationships/slideLayout" Target="../slideLayouts/slideLayout70.xml"/><Relationship Id="rId14" Type="http://schemas.openxmlformats.org/officeDocument/2006/relationships/image" Target="../media/image1.png"/></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1.xml"/><Relationship Id="rId13" Type="http://schemas.openxmlformats.org/officeDocument/2006/relationships/theme" Target="../theme/theme7.xml"/><Relationship Id="rId3" Type="http://schemas.openxmlformats.org/officeDocument/2006/relationships/slideLayout" Target="../slideLayouts/slideLayout76.xml"/><Relationship Id="rId7" Type="http://schemas.openxmlformats.org/officeDocument/2006/relationships/slideLayout" Target="../slideLayouts/slideLayout80.xml"/><Relationship Id="rId12" Type="http://schemas.openxmlformats.org/officeDocument/2006/relationships/slideLayout" Target="../slideLayouts/slideLayout85.xml"/><Relationship Id="rId2" Type="http://schemas.openxmlformats.org/officeDocument/2006/relationships/slideLayout" Target="../slideLayouts/slideLayout75.xml"/><Relationship Id="rId1" Type="http://schemas.openxmlformats.org/officeDocument/2006/relationships/slideLayout" Target="../slideLayouts/slideLayout74.xml"/><Relationship Id="rId6" Type="http://schemas.openxmlformats.org/officeDocument/2006/relationships/slideLayout" Target="../slideLayouts/slideLayout79.xml"/><Relationship Id="rId11" Type="http://schemas.openxmlformats.org/officeDocument/2006/relationships/slideLayout" Target="../slideLayouts/slideLayout84.xml"/><Relationship Id="rId5" Type="http://schemas.openxmlformats.org/officeDocument/2006/relationships/slideLayout" Target="../slideLayouts/slideLayout78.xml"/><Relationship Id="rId10" Type="http://schemas.openxmlformats.org/officeDocument/2006/relationships/slideLayout" Target="../slideLayouts/slideLayout83.xml"/><Relationship Id="rId4" Type="http://schemas.openxmlformats.org/officeDocument/2006/relationships/slideLayout" Target="../slideLayouts/slideLayout77.xml"/><Relationship Id="rId9" Type="http://schemas.openxmlformats.org/officeDocument/2006/relationships/slideLayout" Target="../slideLayouts/slideLayout82.xml"/><Relationship Id="rId14" Type="http://schemas.openxmlformats.org/officeDocument/2006/relationships/image" Target="../media/image1.png"/></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3.xml"/><Relationship Id="rId13" Type="http://schemas.openxmlformats.org/officeDocument/2006/relationships/theme" Target="../theme/theme8.xml"/><Relationship Id="rId3" Type="http://schemas.openxmlformats.org/officeDocument/2006/relationships/slideLayout" Target="../slideLayouts/slideLayout88.xml"/><Relationship Id="rId7" Type="http://schemas.openxmlformats.org/officeDocument/2006/relationships/slideLayout" Target="../slideLayouts/slideLayout92.xml"/><Relationship Id="rId12" Type="http://schemas.openxmlformats.org/officeDocument/2006/relationships/slideLayout" Target="../slideLayouts/slideLayout97.xml"/><Relationship Id="rId2" Type="http://schemas.openxmlformats.org/officeDocument/2006/relationships/slideLayout" Target="../slideLayouts/slideLayout87.xml"/><Relationship Id="rId1" Type="http://schemas.openxmlformats.org/officeDocument/2006/relationships/slideLayout" Target="../slideLayouts/slideLayout86.xml"/><Relationship Id="rId6" Type="http://schemas.openxmlformats.org/officeDocument/2006/relationships/slideLayout" Target="../slideLayouts/slideLayout91.xml"/><Relationship Id="rId11" Type="http://schemas.openxmlformats.org/officeDocument/2006/relationships/slideLayout" Target="../slideLayouts/slideLayout96.xml"/><Relationship Id="rId5" Type="http://schemas.openxmlformats.org/officeDocument/2006/relationships/slideLayout" Target="../slideLayouts/slideLayout90.xml"/><Relationship Id="rId10" Type="http://schemas.openxmlformats.org/officeDocument/2006/relationships/slideLayout" Target="../slideLayouts/slideLayout95.xml"/><Relationship Id="rId4" Type="http://schemas.openxmlformats.org/officeDocument/2006/relationships/slideLayout" Target="../slideLayouts/slideLayout89.xml"/><Relationship Id="rId9" Type="http://schemas.openxmlformats.org/officeDocument/2006/relationships/slideLayout" Target="../slideLayouts/slideLayout94.xml"/><Relationship Id="rId14" Type="http://schemas.openxmlformats.org/officeDocument/2006/relationships/image" Target="../media/image1.png"/></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05.xml"/><Relationship Id="rId13" Type="http://schemas.openxmlformats.org/officeDocument/2006/relationships/theme" Target="../theme/theme9.xml"/><Relationship Id="rId3" Type="http://schemas.openxmlformats.org/officeDocument/2006/relationships/slideLayout" Target="../slideLayouts/slideLayout100.xml"/><Relationship Id="rId7" Type="http://schemas.openxmlformats.org/officeDocument/2006/relationships/slideLayout" Target="../slideLayouts/slideLayout104.xml"/><Relationship Id="rId12" Type="http://schemas.openxmlformats.org/officeDocument/2006/relationships/slideLayout" Target="../slideLayouts/slideLayout109.xml"/><Relationship Id="rId2" Type="http://schemas.openxmlformats.org/officeDocument/2006/relationships/slideLayout" Target="../slideLayouts/slideLayout99.xml"/><Relationship Id="rId1" Type="http://schemas.openxmlformats.org/officeDocument/2006/relationships/slideLayout" Target="../slideLayouts/slideLayout98.xml"/><Relationship Id="rId6" Type="http://schemas.openxmlformats.org/officeDocument/2006/relationships/slideLayout" Target="../slideLayouts/slideLayout103.xml"/><Relationship Id="rId11" Type="http://schemas.openxmlformats.org/officeDocument/2006/relationships/slideLayout" Target="../slideLayouts/slideLayout108.xml"/><Relationship Id="rId5" Type="http://schemas.openxmlformats.org/officeDocument/2006/relationships/slideLayout" Target="../slideLayouts/slideLayout102.xml"/><Relationship Id="rId10" Type="http://schemas.openxmlformats.org/officeDocument/2006/relationships/slideLayout" Target="../slideLayouts/slideLayout107.xml"/><Relationship Id="rId4" Type="http://schemas.openxmlformats.org/officeDocument/2006/relationships/slideLayout" Target="../slideLayouts/slideLayout101.xml"/><Relationship Id="rId9" Type="http://schemas.openxmlformats.org/officeDocument/2006/relationships/slideLayout" Target="../slideLayouts/slideLayout106.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75A8B7"/>
        </a:solidFill>
        <a:effectLst/>
      </p:bgPr>
    </p:bg>
    <p:spTree>
      <p:nvGrpSpPr>
        <p:cNvPr id="1" name=""/>
        <p:cNvGrpSpPr/>
        <p:nvPr/>
      </p:nvGrpSpPr>
      <p:grpSpPr>
        <a:xfrm>
          <a:off x="0" y="0"/>
          <a:ext cx="0" cy="0"/>
          <a:chOff x="0" y="0"/>
          <a:chExt cx="0" cy="0"/>
        </a:xfrm>
      </p:grpSpPr>
      <p:pic>
        <p:nvPicPr>
          <p:cNvPr id="1026" name="Picture 6" descr="IoE_286_landscape.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22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028" r:id="rId1"/>
    <p:sldLayoutId id="2147485099" r:id="rId2"/>
    <p:sldLayoutId id="2147485029" r:id="rId3"/>
    <p:sldLayoutId id="2147485030" r:id="rId4"/>
    <p:sldLayoutId id="2147485031" r:id="rId5"/>
    <p:sldLayoutId id="2147485100" r:id="rId6"/>
    <p:sldLayoutId id="2147485101" r:id="rId7"/>
    <p:sldLayoutId id="2147485102" r:id="rId8"/>
    <p:sldLayoutId id="2147485103" r:id="rId9"/>
    <p:sldLayoutId id="2147485032" r:id="rId10"/>
    <p:sldLayoutId id="2147485033" r:id="rId11"/>
    <p:sldLayoutId id="2147485034" r:id="rId12"/>
  </p:sldLayoutIdLst>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mj-cs"/>
        </a:defRPr>
      </a:lvl1pPr>
      <a:lvl2pPr algn="ctr" defTabSz="457200" rtl="0" eaLnBrk="0" fontAlgn="base" hangingPunct="0">
        <a:spcBef>
          <a:spcPct val="0"/>
        </a:spcBef>
        <a:spcAft>
          <a:spcPct val="0"/>
        </a:spcAft>
        <a:defRPr sz="4400">
          <a:solidFill>
            <a:schemeClr val="tx1"/>
          </a:solidFill>
          <a:latin typeface="Arial" panose="020B0604020202020204" pitchFamily="34" charset="0"/>
          <a:ea typeface="MS PGothic" panose="020B0600070205080204" pitchFamily="34" charset="-128"/>
        </a:defRPr>
      </a:lvl2pPr>
      <a:lvl3pPr algn="ctr" defTabSz="457200" rtl="0" eaLnBrk="0" fontAlgn="base" hangingPunct="0">
        <a:spcBef>
          <a:spcPct val="0"/>
        </a:spcBef>
        <a:spcAft>
          <a:spcPct val="0"/>
        </a:spcAft>
        <a:defRPr sz="4400">
          <a:solidFill>
            <a:schemeClr val="tx1"/>
          </a:solidFill>
          <a:latin typeface="Arial" panose="020B0604020202020204" pitchFamily="34" charset="0"/>
          <a:ea typeface="MS PGothic" panose="020B0600070205080204" pitchFamily="34" charset="-128"/>
        </a:defRPr>
      </a:lvl3pPr>
      <a:lvl4pPr algn="ctr" defTabSz="457200" rtl="0" eaLnBrk="0" fontAlgn="base" hangingPunct="0">
        <a:spcBef>
          <a:spcPct val="0"/>
        </a:spcBef>
        <a:spcAft>
          <a:spcPct val="0"/>
        </a:spcAft>
        <a:defRPr sz="4400">
          <a:solidFill>
            <a:schemeClr val="tx1"/>
          </a:solidFill>
          <a:latin typeface="Arial" panose="020B0604020202020204" pitchFamily="34" charset="0"/>
          <a:ea typeface="MS PGothic" panose="020B0600070205080204" pitchFamily="34" charset="-128"/>
        </a:defRPr>
      </a:lvl4pPr>
      <a:lvl5pPr algn="ctr" defTabSz="457200" rtl="0" eaLnBrk="0" fontAlgn="base" hangingPunct="0">
        <a:spcBef>
          <a:spcPct val="0"/>
        </a:spcBef>
        <a:spcAft>
          <a:spcPct val="0"/>
        </a:spcAft>
        <a:defRPr sz="4400">
          <a:solidFill>
            <a:schemeClr val="tx1"/>
          </a:solidFill>
          <a:latin typeface="Arial" panose="020B0604020202020204" pitchFamily="34" charset="0"/>
          <a:ea typeface="MS PGothic" panose="020B0600070205080204" pitchFamily="34" charset="-128"/>
        </a:defRPr>
      </a:lvl5pPr>
      <a:lvl6pPr marL="4572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6pPr>
      <a:lvl7pPr marL="9144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7pPr>
      <a:lvl8pPr marL="13716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8pPr>
      <a:lvl9pPr marL="18288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rgbClr val="B8CB87">
            <a:alpha val="90195"/>
          </a:srgbClr>
        </a:solidFill>
        <a:effectLst/>
      </p:bgPr>
    </p:bg>
    <p:spTree>
      <p:nvGrpSpPr>
        <p:cNvPr id="1" name=""/>
        <p:cNvGrpSpPr/>
        <p:nvPr/>
      </p:nvGrpSpPr>
      <p:grpSpPr>
        <a:xfrm>
          <a:off x="0" y="0"/>
          <a:ext cx="0" cy="0"/>
          <a:chOff x="0" y="0"/>
          <a:chExt cx="0" cy="0"/>
        </a:xfrm>
      </p:grpSpPr>
      <p:pic>
        <p:nvPicPr>
          <p:cNvPr id="10242" name="Picture 6" descr="IoE_286_landscape.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22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092" r:id="rId1"/>
    <p:sldLayoutId id="2147485144" r:id="rId2"/>
    <p:sldLayoutId id="2147485093" r:id="rId3"/>
    <p:sldLayoutId id="2147485094" r:id="rId4"/>
    <p:sldLayoutId id="2147485095" r:id="rId5"/>
    <p:sldLayoutId id="2147485145" r:id="rId6"/>
    <p:sldLayoutId id="2147485146" r:id="rId7"/>
    <p:sldLayoutId id="2147485147" r:id="rId8"/>
    <p:sldLayoutId id="2147485148" r:id="rId9"/>
    <p:sldLayoutId id="2147485096" r:id="rId10"/>
    <p:sldLayoutId id="2147485097" r:id="rId11"/>
    <p:sldLayoutId id="2147485098" r:id="rId12"/>
  </p:sldLayoutIdLst>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mj-cs"/>
        </a:defRPr>
      </a:lvl1pPr>
      <a:lvl2pPr algn="ctr" defTabSz="457200" rtl="0" eaLnBrk="0" fontAlgn="base" hangingPunct="0">
        <a:spcBef>
          <a:spcPct val="0"/>
        </a:spcBef>
        <a:spcAft>
          <a:spcPct val="0"/>
        </a:spcAft>
        <a:defRPr sz="4400">
          <a:solidFill>
            <a:schemeClr val="tx1"/>
          </a:solidFill>
          <a:latin typeface="Arial" panose="020B0604020202020204" pitchFamily="34" charset="0"/>
          <a:ea typeface="MS PGothic" panose="020B0600070205080204" pitchFamily="34" charset="-128"/>
        </a:defRPr>
      </a:lvl2pPr>
      <a:lvl3pPr algn="ctr" defTabSz="457200" rtl="0" eaLnBrk="0" fontAlgn="base" hangingPunct="0">
        <a:spcBef>
          <a:spcPct val="0"/>
        </a:spcBef>
        <a:spcAft>
          <a:spcPct val="0"/>
        </a:spcAft>
        <a:defRPr sz="4400">
          <a:solidFill>
            <a:schemeClr val="tx1"/>
          </a:solidFill>
          <a:latin typeface="Arial" panose="020B0604020202020204" pitchFamily="34" charset="0"/>
          <a:ea typeface="MS PGothic" panose="020B0600070205080204" pitchFamily="34" charset="-128"/>
        </a:defRPr>
      </a:lvl3pPr>
      <a:lvl4pPr algn="ctr" defTabSz="457200" rtl="0" eaLnBrk="0" fontAlgn="base" hangingPunct="0">
        <a:spcBef>
          <a:spcPct val="0"/>
        </a:spcBef>
        <a:spcAft>
          <a:spcPct val="0"/>
        </a:spcAft>
        <a:defRPr sz="4400">
          <a:solidFill>
            <a:schemeClr val="tx1"/>
          </a:solidFill>
          <a:latin typeface="Arial" panose="020B0604020202020204" pitchFamily="34" charset="0"/>
          <a:ea typeface="MS PGothic" panose="020B0600070205080204" pitchFamily="34" charset="-128"/>
        </a:defRPr>
      </a:lvl4pPr>
      <a:lvl5pPr algn="ctr" defTabSz="457200" rtl="0" eaLnBrk="0" fontAlgn="base" hangingPunct="0">
        <a:spcBef>
          <a:spcPct val="0"/>
        </a:spcBef>
        <a:spcAft>
          <a:spcPct val="0"/>
        </a:spcAft>
        <a:defRPr sz="4400">
          <a:solidFill>
            <a:schemeClr val="tx1"/>
          </a:solidFill>
          <a:latin typeface="Arial" panose="020B0604020202020204" pitchFamily="34" charset="0"/>
          <a:ea typeface="MS PGothic" panose="020B0600070205080204" pitchFamily="34" charset="-128"/>
        </a:defRPr>
      </a:lvl5pPr>
      <a:lvl6pPr marL="4572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6pPr>
      <a:lvl7pPr marL="9144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7pPr>
      <a:lvl8pPr marL="13716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8pPr>
      <a:lvl9pPr marL="18288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9FD4D7"/>
        </a:solidFill>
        <a:effectLst/>
      </p:bgPr>
    </p:bg>
    <p:spTree>
      <p:nvGrpSpPr>
        <p:cNvPr id="1" name=""/>
        <p:cNvGrpSpPr/>
        <p:nvPr/>
      </p:nvGrpSpPr>
      <p:grpSpPr>
        <a:xfrm>
          <a:off x="0" y="0"/>
          <a:ext cx="0" cy="0"/>
          <a:chOff x="0" y="0"/>
          <a:chExt cx="0" cy="0"/>
        </a:xfrm>
      </p:grpSpPr>
      <p:pic>
        <p:nvPicPr>
          <p:cNvPr id="2050" name="Picture 6" descr="IoE_286_landscape.png"/>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9144000" cy="122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035" r:id="rId1"/>
    <p:sldLayoutId id="2147485104" r:id="rId2"/>
    <p:sldLayoutId id="2147485036" r:id="rId3"/>
    <p:sldLayoutId id="2147485037" r:id="rId4"/>
    <p:sldLayoutId id="2147485038" r:id="rId5"/>
    <p:sldLayoutId id="2147485105" r:id="rId6"/>
    <p:sldLayoutId id="2147485106" r:id="rId7"/>
    <p:sldLayoutId id="2147485107" r:id="rId8"/>
    <p:sldLayoutId id="2147485108" r:id="rId9"/>
    <p:sldLayoutId id="2147485039" r:id="rId10"/>
    <p:sldLayoutId id="2147485040" r:id="rId11"/>
    <p:sldLayoutId id="2147485041" r:id="rId12"/>
    <p:sldLayoutId id="2147485042" r:id="rId13"/>
  </p:sldLayoutIdLst>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mj-cs"/>
        </a:defRPr>
      </a:lvl1pPr>
      <a:lvl2pPr algn="ctr" defTabSz="457200" rtl="0" eaLnBrk="0" fontAlgn="base" hangingPunct="0">
        <a:spcBef>
          <a:spcPct val="0"/>
        </a:spcBef>
        <a:spcAft>
          <a:spcPct val="0"/>
        </a:spcAft>
        <a:defRPr sz="4400">
          <a:solidFill>
            <a:schemeClr val="tx1"/>
          </a:solidFill>
          <a:latin typeface="Arial" panose="020B0604020202020204" pitchFamily="34" charset="0"/>
          <a:ea typeface="MS PGothic" panose="020B0600070205080204" pitchFamily="34" charset="-128"/>
        </a:defRPr>
      </a:lvl2pPr>
      <a:lvl3pPr algn="ctr" defTabSz="457200" rtl="0" eaLnBrk="0" fontAlgn="base" hangingPunct="0">
        <a:spcBef>
          <a:spcPct val="0"/>
        </a:spcBef>
        <a:spcAft>
          <a:spcPct val="0"/>
        </a:spcAft>
        <a:defRPr sz="4400">
          <a:solidFill>
            <a:schemeClr val="tx1"/>
          </a:solidFill>
          <a:latin typeface="Arial" panose="020B0604020202020204" pitchFamily="34" charset="0"/>
          <a:ea typeface="MS PGothic" panose="020B0600070205080204" pitchFamily="34" charset="-128"/>
        </a:defRPr>
      </a:lvl3pPr>
      <a:lvl4pPr algn="ctr" defTabSz="457200" rtl="0" eaLnBrk="0" fontAlgn="base" hangingPunct="0">
        <a:spcBef>
          <a:spcPct val="0"/>
        </a:spcBef>
        <a:spcAft>
          <a:spcPct val="0"/>
        </a:spcAft>
        <a:defRPr sz="4400">
          <a:solidFill>
            <a:schemeClr val="tx1"/>
          </a:solidFill>
          <a:latin typeface="Arial" panose="020B0604020202020204" pitchFamily="34" charset="0"/>
          <a:ea typeface="MS PGothic" panose="020B0600070205080204" pitchFamily="34" charset="-128"/>
        </a:defRPr>
      </a:lvl4pPr>
      <a:lvl5pPr algn="ctr" defTabSz="457200" rtl="0" eaLnBrk="0" fontAlgn="base" hangingPunct="0">
        <a:spcBef>
          <a:spcPct val="0"/>
        </a:spcBef>
        <a:spcAft>
          <a:spcPct val="0"/>
        </a:spcAft>
        <a:defRPr sz="4400">
          <a:solidFill>
            <a:schemeClr val="tx1"/>
          </a:solidFill>
          <a:latin typeface="Arial" panose="020B0604020202020204" pitchFamily="34" charset="0"/>
          <a:ea typeface="MS PGothic" panose="020B0600070205080204" pitchFamily="34" charset="-128"/>
        </a:defRPr>
      </a:lvl5pPr>
      <a:lvl6pPr marL="4572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6pPr>
      <a:lvl7pPr marL="9144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7pPr>
      <a:lvl8pPr marL="13716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8pPr>
      <a:lvl9pPr marL="18288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08C99">
            <a:alpha val="50195"/>
          </a:srgbClr>
        </a:solidFill>
        <a:effectLst/>
      </p:bgPr>
    </p:bg>
    <p:spTree>
      <p:nvGrpSpPr>
        <p:cNvPr id="1" name=""/>
        <p:cNvGrpSpPr/>
        <p:nvPr/>
      </p:nvGrpSpPr>
      <p:grpSpPr>
        <a:xfrm>
          <a:off x="0" y="0"/>
          <a:ext cx="0" cy="0"/>
          <a:chOff x="0" y="0"/>
          <a:chExt cx="0" cy="0"/>
        </a:xfrm>
      </p:grpSpPr>
      <p:pic>
        <p:nvPicPr>
          <p:cNvPr id="3074" name="Picture 6" descr="IoE_286_landscape.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22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043" r:id="rId1"/>
    <p:sldLayoutId id="2147485109" r:id="rId2"/>
    <p:sldLayoutId id="2147485044" r:id="rId3"/>
    <p:sldLayoutId id="2147485045" r:id="rId4"/>
    <p:sldLayoutId id="2147485110" r:id="rId5"/>
    <p:sldLayoutId id="2147485111" r:id="rId6"/>
    <p:sldLayoutId id="2147485112" r:id="rId7"/>
    <p:sldLayoutId id="2147485113" r:id="rId8"/>
    <p:sldLayoutId id="2147485046" r:id="rId9"/>
    <p:sldLayoutId id="2147485047" r:id="rId10"/>
    <p:sldLayoutId id="2147485048" r:id="rId11"/>
    <p:sldLayoutId id="2147485049" r:id="rId12"/>
  </p:sldLayoutIdLst>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mj-cs"/>
        </a:defRPr>
      </a:lvl1pPr>
      <a:lvl2pPr algn="ctr" defTabSz="457200" rtl="0" eaLnBrk="0" fontAlgn="base" hangingPunct="0">
        <a:spcBef>
          <a:spcPct val="0"/>
        </a:spcBef>
        <a:spcAft>
          <a:spcPct val="0"/>
        </a:spcAft>
        <a:defRPr sz="4400">
          <a:solidFill>
            <a:schemeClr val="tx1"/>
          </a:solidFill>
          <a:latin typeface="Arial" panose="020B0604020202020204" pitchFamily="34" charset="0"/>
          <a:ea typeface="MS PGothic" panose="020B0600070205080204" pitchFamily="34" charset="-128"/>
        </a:defRPr>
      </a:lvl2pPr>
      <a:lvl3pPr algn="ctr" defTabSz="457200" rtl="0" eaLnBrk="0" fontAlgn="base" hangingPunct="0">
        <a:spcBef>
          <a:spcPct val="0"/>
        </a:spcBef>
        <a:spcAft>
          <a:spcPct val="0"/>
        </a:spcAft>
        <a:defRPr sz="4400">
          <a:solidFill>
            <a:schemeClr val="tx1"/>
          </a:solidFill>
          <a:latin typeface="Arial" panose="020B0604020202020204" pitchFamily="34" charset="0"/>
          <a:ea typeface="MS PGothic" panose="020B0600070205080204" pitchFamily="34" charset="-128"/>
        </a:defRPr>
      </a:lvl3pPr>
      <a:lvl4pPr algn="ctr" defTabSz="457200" rtl="0" eaLnBrk="0" fontAlgn="base" hangingPunct="0">
        <a:spcBef>
          <a:spcPct val="0"/>
        </a:spcBef>
        <a:spcAft>
          <a:spcPct val="0"/>
        </a:spcAft>
        <a:defRPr sz="4400">
          <a:solidFill>
            <a:schemeClr val="tx1"/>
          </a:solidFill>
          <a:latin typeface="Arial" panose="020B0604020202020204" pitchFamily="34" charset="0"/>
          <a:ea typeface="MS PGothic" panose="020B0600070205080204" pitchFamily="34" charset="-128"/>
        </a:defRPr>
      </a:lvl4pPr>
      <a:lvl5pPr algn="ctr" defTabSz="457200" rtl="0" eaLnBrk="0" fontAlgn="base" hangingPunct="0">
        <a:spcBef>
          <a:spcPct val="0"/>
        </a:spcBef>
        <a:spcAft>
          <a:spcPct val="0"/>
        </a:spcAft>
        <a:defRPr sz="4400">
          <a:solidFill>
            <a:schemeClr val="tx1"/>
          </a:solidFill>
          <a:latin typeface="Arial" panose="020B0604020202020204" pitchFamily="34" charset="0"/>
          <a:ea typeface="MS PGothic" panose="020B0600070205080204" pitchFamily="34" charset="-128"/>
        </a:defRPr>
      </a:lvl5pPr>
      <a:lvl6pPr marL="4572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6pPr>
      <a:lvl7pPr marL="9144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7pPr>
      <a:lvl8pPr marL="13716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8pPr>
      <a:lvl9pPr marL="18288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75A5C2">
            <a:alpha val="50195"/>
          </a:srgbClr>
        </a:solidFill>
        <a:effectLst/>
      </p:bgPr>
    </p:bg>
    <p:spTree>
      <p:nvGrpSpPr>
        <p:cNvPr id="1" name=""/>
        <p:cNvGrpSpPr/>
        <p:nvPr/>
      </p:nvGrpSpPr>
      <p:grpSpPr>
        <a:xfrm>
          <a:off x="0" y="0"/>
          <a:ext cx="0" cy="0"/>
          <a:chOff x="0" y="0"/>
          <a:chExt cx="0" cy="0"/>
        </a:xfrm>
      </p:grpSpPr>
      <p:pic>
        <p:nvPicPr>
          <p:cNvPr id="4098" name="Picture 6" descr="IoE_286_landscape.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22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050" r:id="rId1"/>
    <p:sldLayoutId id="2147485114" r:id="rId2"/>
    <p:sldLayoutId id="2147485051" r:id="rId3"/>
    <p:sldLayoutId id="2147485052" r:id="rId4"/>
    <p:sldLayoutId id="2147485115" r:id="rId5"/>
    <p:sldLayoutId id="2147485116" r:id="rId6"/>
    <p:sldLayoutId id="2147485117" r:id="rId7"/>
    <p:sldLayoutId id="2147485118" r:id="rId8"/>
    <p:sldLayoutId id="2147485053" r:id="rId9"/>
    <p:sldLayoutId id="2147485054" r:id="rId10"/>
    <p:sldLayoutId id="2147485055" r:id="rId11"/>
    <p:sldLayoutId id="2147485056" r:id="rId12"/>
  </p:sldLayoutIdLst>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mj-cs"/>
        </a:defRPr>
      </a:lvl1pPr>
      <a:lvl2pPr algn="ctr" defTabSz="457200" rtl="0" eaLnBrk="0" fontAlgn="base" hangingPunct="0">
        <a:spcBef>
          <a:spcPct val="0"/>
        </a:spcBef>
        <a:spcAft>
          <a:spcPct val="0"/>
        </a:spcAft>
        <a:defRPr sz="4400">
          <a:solidFill>
            <a:schemeClr val="tx1"/>
          </a:solidFill>
          <a:latin typeface="Arial" panose="020B0604020202020204" pitchFamily="34" charset="0"/>
          <a:ea typeface="MS PGothic" panose="020B0600070205080204" pitchFamily="34" charset="-128"/>
        </a:defRPr>
      </a:lvl2pPr>
      <a:lvl3pPr algn="ctr" defTabSz="457200" rtl="0" eaLnBrk="0" fontAlgn="base" hangingPunct="0">
        <a:spcBef>
          <a:spcPct val="0"/>
        </a:spcBef>
        <a:spcAft>
          <a:spcPct val="0"/>
        </a:spcAft>
        <a:defRPr sz="4400">
          <a:solidFill>
            <a:schemeClr val="tx1"/>
          </a:solidFill>
          <a:latin typeface="Arial" panose="020B0604020202020204" pitchFamily="34" charset="0"/>
          <a:ea typeface="MS PGothic" panose="020B0600070205080204" pitchFamily="34" charset="-128"/>
        </a:defRPr>
      </a:lvl3pPr>
      <a:lvl4pPr algn="ctr" defTabSz="457200" rtl="0" eaLnBrk="0" fontAlgn="base" hangingPunct="0">
        <a:spcBef>
          <a:spcPct val="0"/>
        </a:spcBef>
        <a:spcAft>
          <a:spcPct val="0"/>
        </a:spcAft>
        <a:defRPr sz="4400">
          <a:solidFill>
            <a:schemeClr val="tx1"/>
          </a:solidFill>
          <a:latin typeface="Arial" panose="020B0604020202020204" pitchFamily="34" charset="0"/>
          <a:ea typeface="MS PGothic" panose="020B0600070205080204" pitchFamily="34" charset="-128"/>
        </a:defRPr>
      </a:lvl4pPr>
      <a:lvl5pPr algn="ctr" defTabSz="457200" rtl="0" eaLnBrk="0" fontAlgn="base" hangingPunct="0">
        <a:spcBef>
          <a:spcPct val="0"/>
        </a:spcBef>
        <a:spcAft>
          <a:spcPct val="0"/>
        </a:spcAft>
        <a:defRPr sz="4400">
          <a:solidFill>
            <a:schemeClr val="tx1"/>
          </a:solidFill>
          <a:latin typeface="Arial" panose="020B0604020202020204" pitchFamily="34" charset="0"/>
          <a:ea typeface="MS PGothic" panose="020B0600070205080204" pitchFamily="34" charset="-128"/>
        </a:defRPr>
      </a:lvl5pPr>
      <a:lvl6pPr marL="4572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6pPr>
      <a:lvl7pPr marL="9144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7pPr>
      <a:lvl8pPr marL="13716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8pPr>
      <a:lvl9pPr marL="18288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EFA720">
            <a:alpha val="50195"/>
          </a:srgbClr>
        </a:solidFill>
        <a:effectLst/>
      </p:bgPr>
    </p:bg>
    <p:spTree>
      <p:nvGrpSpPr>
        <p:cNvPr id="1" name=""/>
        <p:cNvGrpSpPr/>
        <p:nvPr/>
      </p:nvGrpSpPr>
      <p:grpSpPr>
        <a:xfrm>
          <a:off x="0" y="0"/>
          <a:ext cx="0" cy="0"/>
          <a:chOff x="0" y="0"/>
          <a:chExt cx="0" cy="0"/>
        </a:xfrm>
      </p:grpSpPr>
      <p:pic>
        <p:nvPicPr>
          <p:cNvPr id="5122" name="Picture 6" descr="IoE_286_landscape.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22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057" r:id="rId1"/>
    <p:sldLayoutId id="2147485119" r:id="rId2"/>
    <p:sldLayoutId id="2147485058" r:id="rId3"/>
    <p:sldLayoutId id="2147485059" r:id="rId4"/>
    <p:sldLayoutId id="2147485060" r:id="rId5"/>
    <p:sldLayoutId id="2147485120" r:id="rId6"/>
    <p:sldLayoutId id="2147485121" r:id="rId7"/>
    <p:sldLayoutId id="2147485122" r:id="rId8"/>
    <p:sldLayoutId id="2147485123" r:id="rId9"/>
    <p:sldLayoutId id="2147485061" r:id="rId10"/>
    <p:sldLayoutId id="2147485062" r:id="rId11"/>
    <p:sldLayoutId id="2147485063" r:id="rId12"/>
  </p:sldLayoutIdLst>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mj-cs"/>
        </a:defRPr>
      </a:lvl1pPr>
      <a:lvl2pPr algn="ctr" defTabSz="457200" rtl="0" eaLnBrk="0" fontAlgn="base" hangingPunct="0">
        <a:spcBef>
          <a:spcPct val="0"/>
        </a:spcBef>
        <a:spcAft>
          <a:spcPct val="0"/>
        </a:spcAft>
        <a:defRPr sz="4400">
          <a:solidFill>
            <a:schemeClr val="tx1"/>
          </a:solidFill>
          <a:latin typeface="Arial" panose="020B0604020202020204" pitchFamily="34" charset="0"/>
          <a:ea typeface="MS PGothic" panose="020B0600070205080204" pitchFamily="34" charset="-128"/>
        </a:defRPr>
      </a:lvl2pPr>
      <a:lvl3pPr algn="ctr" defTabSz="457200" rtl="0" eaLnBrk="0" fontAlgn="base" hangingPunct="0">
        <a:spcBef>
          <a:spcPct val="0"/>
        </a:spcBef>
        <a:spcAft>
          <a:spcPct val="0"/>
        </a:spcAft>
        <a:defRPr sz="4400">
          <a:solidFill>
            <a:schemeClr val="tx1"/>
          </a:solidFill>
          <a:latin typeface="Arial" panose="020B0604020202020204" pitchFamily="34" charset="0"/>
          <a:ea typeface="MS PGothic" panose="020B0600070205080204" pitchFamily="34" charset="-128"/>
        </a:defRPr>
      </a:lvl3pPr>
      <a:lvl4pPr algn="ctr" defTabSz="457200" rtl="0" eaLnBrk="0" fontAlgn="base" hangingPunct="0">
        <a:spcBef>
          <a:spcPct val="0"/>
        </a:spcBef>
        <a:spcAft>
          <a:spcPct val="0"/>
        </a:spcAft>
        <a:defRPr sz="4400">
          <a:solidFill>
            <a:schemeClr val="tx1"/>
          </a:solidFill>
          <a:latin typeface="Arial" panose="020B0604020202020204" pitchFamily="34" charset="0"/>
          <a:ea typeface="MS PGothic" panose="020B0600070205080204" pitchFamily="34" charset="-128"/>
        </a:defRPr>
      </a:lvl4pPr>
      <a:lvl5pPr algn="ctr" defTabSz="457200" rtl="0" eaLnBrk="0" fontAlgn="base" hangingPunct="0">
        <a:spcBef>
          <a:spcPct val="0"/>
        </a:spcBef>
        <a:spcAft>
          <a:spcPct val="0"/>
        </a:spcAft>
        <a:defRPr sz="4400">
          <a:solidFill>
            <a:schemeClr val="tx1"/>
          </a:solidFill>
          <a:latin typeface="Arial" panose="020B0604020202020204" pitchFamily="34" charset="0"/>
          <a:ea typeface="MS PGothic" panose="020B0600070205080204" pitchFamily="34" charset="-128"/>
        </a:defRPr>
      </a:lvl5pPr>
      <a:lvl6pPr marL="4572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6pPr>
      <a:lvl7pPr marL="9144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7pPr>
      <a:lvl8pPr marL="13716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8pPr>
      <a:lvl9pPr marL="18288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rgbClr val="DE6222">
            <a:alpha val="50195"/>
          </a:srgbClr>
        </a:solidFill>
        <a:effectLst/>
      </p:bgPr>
    </p:bg>
    <p:spTree>
      <p:nvGrpSpPr>
        <p:cNvPr id="1" name=""/>
        <p:cNvGrpSpPr/>
        <p:nvPr/>
      </p:nvGrpSpPr>
      <p:grpSpPr>
        <a:xfrm>
          <a:off x="0" y="0"/>
          <a:ext cx="0" cy="0"/>
          <a:chOff x="0" y="0"/>
          <a:chExt cx="0" cy="0"/>
        </a:xfrm>
      </p:grpSpPr>
      <p:pic>
        <p:nvPicPr>
          <p:cNvPr id="6146" name="Picture 6" descr="IoE_286_landscape.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22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064" r:id="rId1"/>
    <p:sldLayoutId id="2147485124" r:id="rId2"/>
    <p:sldLayoutId id="2147485065" r:id="rId3"/>
    <p:sldLayoutId id="2147485066" r:id="rId4"/>
    <p:sldLayoutId id="2147485067" r:id="rId5"/>
    <p:sldLayoutId id="2147485125" r:id="rId6"/>
    <p:sldLayoutId id="2147485126" r:id="rId7"/>
    <p:sldLayoutId id="2147485127" r:id="rId8"/>
    <p:sldLayoutId id="2147485128" r:id="rId9"/>
    <p:sldLayoutId id="2147485068" r:id="rId10"/>
    <p:sldLayoutId id="2147485069" r:id="rId11"/>
    <p:sldLayoutId id="2147485070" r:id="rId12"/>
  </p:sldLayoutIdLst>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mj-cs"/>
        </a:defRPr>
      </a:lvl1pPr>
      <a:lvl2pPr algn="ctr" defTabSz="457200" rtl="0" eaLnBrk="0" fontAlgn="base" hangingPunct="0">
        <a:spcBef>
          <a:spcPct val="0"/>
        </a:spcBef>
        <a:spcAft>
          <a:spcPct val="0"/>
        </a:spcAft>
        <a:defRPr sz="4400">
          <a:solidFill>
            <a:schemeClr val="tx1"/>
          </a:solidFill>
          <a:latin typeface="Arial" panose="020B0604020202020204" pitchFamily="34" charset="0"/>
          <a:ea typeface="MS PGothic" panose="020B0600070205080204" pitchFamily="34" charset="-128"/>
        </a:defRPr>
      </a:lvl2pPr>
      <a:lvl3pPr algn="ctr" defTabSz="457200" rtl="0" eaLnBrk="0" fontAlgn="base" hangingPunct="0">
        <a:spcBef>
          <a:spcPct val="0"/>
        </a:spcBef>
        <a:spcAft>
          <a:spcPct val="0"/>
        </a:spcAft>
        <a:defRPr sz="4400">
          <a:solidFill>
            <a:schemeClr val="tx1"/>
          </a:solidFill>
          <a:latin typeface="Arial" panose="020B0604020202020204" pitchFamily="34" charset="0"/>
          <a:ea typeface="MS PGothic" panose="020B0600070205080204" pitchFamily="34" charset="-128"/>
        </a:defRPr>
      </a:lvl3pPr>
      <a:lvl4pPr algn="ctr" defTabSz="457200" rtl="0" eaLnBrk="0" fontAlgn="base" hangingPunct="0">
        <a:spcBef>
          <a:spcPct val="0"/>
        </a:spcBef>
        <a:spcAft>
          <a:spcPct val="0"/>
        </a:spcAft>
        <a:defRPr sz="4400">
          <a:solidFill>
            <a:schemeClr val="tx1"/>
          </a:solidFill>
          <a:latin typeface="Arial" panose="020B0604020202020204" pitchFamily="34" charset="0"/>
          <a:ea typeface="MS PGothic" panose="020B0600070205080204" pitchFamily="34" charset="-128"/>
        </a:defRPr>
      </a:lvl4pPr>
      <a:lvl5pPr algn="ctr" defTabSz="457200" rtl="0" eaLnBrk="0" fontAlgn="base" hangingPunct="0">
        <a:spcBef>
          <a:spcPct val="0"/>
        </a:spcBef>
        <a:spcAft>
          <a:spcPct val="0"/>
        </a:spcAft>
        <a:defRPr sz="4400">
          <a:solidFill>
            <a:schemeClr val="tx1"/>
          </a:solidFill>
          <a:latin typeface="Arial" panose="020B0604020202020204" pitchFamily="34" charset="0"/>
          <a:ea typeface="MS PGothic" panose="020B0600070205080204" pitchFamily="34" charset="-128"/>
        </a:defRPr>
      </a:lvl5pPr>
      <a:lvl6pPr marL="4572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6pPr>
      <a:lvl7pPr marL="9144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7pPr>
      <a:lvl8pPr marL="13716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8pPr>
      <a:lvl9pPr marL="18288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rgbClr val="8D003F">
            <a:alpha val="39999"/>
          </a:srgbClr>
        </a:solidFill>
        <a:effectLst/>
      </p:bgPr>
    </p:bg>
    <p:spTree>
      <p:nvGrpSpPr>
        <p:cNvPr id="1" name=""/>
        <p:cNvGrpSpPr/>
        <p:nvPr/>
      </p:nvGrpSpPr>
      <p:grpSpPr>
        <a:xfrm>
          <a:off x="0" y="0"/>
          <a:ext cx="0" cy="0"/>
          <a:chOff x="0" y="0"/>
          <a:chExt cx="0" cy="0"/>
        </a:xfrm>
      </p:grpSpPr>
      <p:pic>
        <p:nvPicPr>
          <p:cNvPr id="7170" name="Picture 6" descr="IoE_286_landscape.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22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071" r:id="rId1"/>
    <p:sldLayoutId id="2147485129" r:id="rId2"/>
    <p:sldLayoutId id="2147485072" r:id="rId3"/>
    <p:sldLayoutId id="2147485073" r:id="rId4"/>
    <p:sldLayoutId id="2147485074" r:id="rId5"/>
    <p:sldLayoutId id="2147485130" r:id="rId6"/>
    <p:sldLayoutId id="2147485131" r:id="rId7"/>
    <p:sldLayoutId id="2147485132" r:id="rId8"/>
    <p:sldLayoutId id="2147485133" r:id="rId9"/>
    <p:sldLayoutId id="2147485075" r:id="rId10"/>
    <p:sldLayoutId id="2147485076" r:id="rId11"/>
    <p:sldLayoutId id="2147485077" r:id="rId12"/>
  </p:sldLayoutIdLst>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mj-cs"/>
        </a:defRPr>
      </a:lvl1pPr>
      <a:lvl2pPr algn="ctr" defTabSz="457200" rtl="0" eaLnBrk="0" fontAlgn="base" hangingPunct="0">
        <a:spcBef>
          <a:spcPct val="0"/>
        </a:spcBef>
        <a:spcAft>
          <a:spcPct val="0"/>
        </a:spcAft>
        <a:defRPr sz="4400">
          <a:solidFill>
            <a:schemeClr val="tx1"/>
          </a:solidFill>
          <a:latin typeface="Arial" panose="020B0604020202020204" pitchFamily="34" charset="0"/>
          <a:ea typeface="MS PGothic" panose="020B0600070205080204" pitchFamily="34" charset="-128"/>
        </a:defRPr>
      </a:lvl2pPr>
      <a:lvl3pPr algn="ctr" defTabSz="457200" rtl="0" eaLnBrk="0" fontAlgn="base" hangingPunct="0">
        <a:spcBef>
          <a:spcPct val="0"/>
        </a:spcBef>
        <a:spcAft>
          <a:spcPct val="0"/>
        </a:spcAft>
        <a:defRPr sz="4400">
          <a:solidFill>
            <a:schemeClr val="tx1"/>
          </a:solidFill>
          <a:latin typeface="Arial" panose="020B0604020202020204" pitchFamily="34" charset="0"/>
          <a:ea typeface="MS PGothic" panose="020B0600070205080204" pitchFamily="34" charset="-128"/>
        </a:defRPr>
      </a:lvl3pPr>
      <a:lvl4pPr algn="ctr" defTabSz="457200" rtl="0" eaLnBrk="0" fontAlgn="base" hangingPunct="0">
        <a:spcBef>
          <a:spcPct val="0"/>
        </a:spcBef>
        <a:spcAft>
          <a:spcPct val="0"/>
        </a:spcAft>
        <a:defRPr sz="4400">
          <a:solidFill>
            <a:schemeClr val="tx1"/>
          </a:solidFill>
          <a:latin typeface="Arial" panose="020B0604020202020204" pitchFamily="34" charset="0"/>
          <a:ea typeface="MS PGothic" panose="020B0600070205080204" pitchFamily="34" charset="-128"/>
        </a:defRPr>
      </a:lvl4pPr>
      <a:lvl5pPr algn="ctr" defTabSz="457200" rtl="0" eaLnBrk="0" fontAlgn="base" hangingPunct="0">
        <a:spcBef>
          <a:spcPct val="0"/>
        </a:spcBef>
        <a:spcAft>
          <a:spcPct val="0"/>
        </a:spcAft>
        <a:defRPr sz="4400">
          <a:solidFill>
            <a:schemeClr val="tx1"/>
          </a:solidFill>
          <a:latin typeface="Arial" panose="020B0604020202020204" pitchFamily="34" charset="0"/>
          <a:ea typeface="MS PGothic" panose="020B0600070205080204" pitchFamily="34" charset="-128"/>
        </a:defRPr>
      </a:lvl5pPr>
      <a:lvl6pPr marL="4572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6pPr>
      <a:lvl7pPr marL="9144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7pPr>
      <a:lvl8pPr marL="13716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8pPr>
      <a:lvl9pPr marL="18288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rgbClr val="B597A3">
            <a:alpha val="90195"/>
          </a:srgbClr>
        </a:solidFill>
        <a:effectLst/>
      </p:bgPr>
    </p:bg>
    <p:spTree>
      <p:nvGrpSpPr>
        <p:cNvPr id="1" name=""/>
        <p:cNvGrpSpPr/>
        <p:nvPr/>
      </p:nvGrpSpPr>
      <p:grpSpPr>
        <a:xfrm>
          <a:off x="0" y="0"/>
          <a:ext cx="0" cy="0"/>
          <a:chOff x="0" y="0"/>
          <a:chExt cx="0" cy="0"/>
        </a:xfrm>
      </p:grpSpPr>
      <p:pic>
        <p:nvPicPr>
          <p:cNvPr id="8194" name="Picture 6" descr="IoE_286_landscape.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22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078" r:id="rId1"/>
    <p:sldLayoutId id="2147485134" r:id="rId2"/>
    <p:sldLayoutId id="2147485079" r:id="rId3"/>
    <p:sldLayoutId id="2147485080" r:id="rId4"/>
    <p:sldLayoutId id="2147485081" r:id="rId5"/>
    <p:sldLayoutId id="2147485135" r:id="rId6"/>
    <p:sldLayoutId id="2147485136" r:id="rId7"/>
    <p:sldLayoutId id="2147485137" r:id="rId8"/>
    <p:sldLayoutId id="2147485138" r:id="rId9"/>
    <p:sldLayoutId id="2147485082" r:id="rId10"/>
    <p:sldLayoutId id="2147485083" r:id="rId11"/>
    <p:sldLayoutId id="2147485084" r:id="rId12"/>
  </p:sldLayoutIdLst>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mj-cs"/>
        </a:defRPr>
      </a:lvl1pPr>
      <a:lvl2pPr algn="ctr" defTabSz="457200" rtl="0" eaLnBrk="0" fontAlgn="base" hangingPunct="0">
        <a:spcBef>
          <a:spcPct val="0"/>
        </a:spcBef>
        <a:spcAft>
          <a:spcPct val="0"/>
        </a:spcAft>
        <a:defRPr sz="4400">
          <a:solidFill>
            <a:schemeClr val="tx1"/>
          </a:solidFill>
          <a:latin typeface="Arial" panose="020B0604020202020204" pitchFamily="34" charset="0"/>
          <a:ea typeface="MS PGothic" panose="020B0600070205080204" pitchFamily="34" charset="-128"/>
        </a:defRPr>
      </a:lvl2pPr>
      <a:lvl3pPr algn="ctr" defTabSz="457200" rtl="0" eaLnBrk="0" fontAlgn="base" hangingPunct="0">
        <a:spcBef>
          <a:spcPct val="0"/>
        </a:spcBef>
        <a:spcAft>
          <a:spcPct val="0"/>
        </a:spcAft>
        <a:defRPr sz="4400">
          <a:solidFill>
            <a:schemeClr val="tx1"/>
          </a:solidFill>
          <a:latin typeface="Arial" panose="020B0604020202020204" pitchFamily="34" charset="0"/>
          <a:ea typeface="MS PGothic" panose="020B0600070205080204" pitchFamily="34" charset="-128"/>
        </a:defRPr>
      </a:lvl3pPr>
      <a:lvl4pPr algn="ctr" defTabSz="457200" rtl="0" eaLnBrk="0" fontAlgn="base" hangingPunct="0">
        <a:spcBef>
          <a:spcPct val="0"/>
        </a:spcBef>
        <a:spcAft>
          <a:spcPct val="0"/>
        </a:spcAft>
        <a:defRPr sz="4400">
          <a:solidFill>
            <a:schemeClr val="tx1"/>
          </a:solidFill>
          <a:latin typeface="Arial" panose="020B0604020202020204" pitchFamily="34" charset="0"/>
          <a:ea typeface="MS PGothic" panose="020B0600070205080204" pitchFamily="34" charset="-128"/>
        </a:defRPr>
      </a:lvl4pPr>
      <a:lvl5pPr algn="ctr" defTabSz="457200" rtl="0" eaLnBrk="0" fontAlgn="base" hangingPunct="0">
        <a:spcBef>
          <a:spcPct val="0"/>
        </a:spcBef>
        <a:spcAft>
          <a:spcPct val="0"/>
        </a:spcAft>
        <a:defRPr sz="4400">
          <a:solidFill>
            <a:schemeClr val="tx1"/>
          </a:solidFill>
          <a:latin typeface="Arial" panose="020B0604020202020204" pitchFamily="34" charset="0"/>
          <a:ea typeface="MS PGothic" panose="020B0600070205080204" pitchFamily="34" charset="-128"/>
        </a:defRPr>
      </a:lvl5pPr>
      <a:lvl6pPr marL="4572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6pPr>
      <a:lvl7pPr marL="9144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7pPr>
      <a:lvl8pPr marL="13716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8pPr>
      <a:lvl9pPr marL="18288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rgbClr val="DFD7BC">
            <a:alpha val="90195"/>
          </a:srgbClr>
        </a:solidFill>
        <a:effectLst/>
      </p:bgPr>
    </p:bg>
    <p:spTree>
      <p:nvGrpSpPr>
        <p:cNvPr id="1" name=""/>
        <p:cNvGrpSpPr/>
        <p:nvPr/>
      </p:nvGrpSpPr>
      <p:grpSpPr>
        <a:xfrm>
          <a:off x="0" y="0"/>
          <a:ext cx="0" cy="0"/>
          <a:chOff x="0" y="0"/>
          <a:chExt cx="0" cy="0"/>
        </a:xfrm>
      </p:grpSpPr>
      <p:pic>
        <p:nvPicPr>
          <p:cNvPr id="9218" name="Picture 6" descr="IoE_286_landscape.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22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085" r:id="rId1"/>
    <p:sldLayoutId id="2147485139" r:id="rId2"/>
    <p:sldLayoutId id="2147485086" r:id="rId3"/>
    <p:sldLayoutId id="2147485087" r:id="rId4"/>
    <p:sldLayoutId id="2147485088" r:id="rId5"/>
    <p:sldLayoutId id="2147485140" r:id="rId6"/>
    <p:sldLayoutId id="2147485141" r:id="rId7"/>
    <p:sldLayoutId id="2147485142" r:id="rId8"/>
    <p:sldLayoutId id="2147485143" r:id="rId9"/>
    <p:sldLayoutId id="2147485089" r:id="rId10"/>
    <p:sldLayoutId id="2147485090" r:id="rId11"/>
    <p:sldLayoutId id="2147485091" r:id="rId12"/>
  </p:sldLayoutIdLst>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mj-cs"/>
        </a:defRPr>
      </a:lvl1pPr>
      <a:lvl2pPr algn="ctr" defTabSz="457200" rtl="0" eaLnBrk="0" fontAlgn="base" hangingPunct="0">
        <a:spcBef>
          <a:spcPct val="0"/>
        </a:spcBef>
        <a:spcAft>
          <a:spcPct val="0"/>
        </a:spcAft>
        <a:defRPr sz="4400">
          <a:solidFill>
            <a:schemeClr val="tx1"/>
          </a:solidFill>
          <a:latin typeface="Arial" panose="020B0604020202020204" pitchFamily="34" charset="0"/>
          <a:ea typeface="MS PGothic" panose="020B0600070205080204" pitchFamily="34" charset="-128"/>
        </a:defRPr>
      </a:lvl2pPr>
      <a:lvl3pPr algn="ctr" defTabSz="457200" rtl="0" eaLnBrk="0" fontAlgn="base" hangingPunct="0">
        <a:spcBef>
          <a:spcPct val="0"/>
        </a:spcBef>
        <a:spcAft>
          <a:spcPct val="0"/>
        </a:spcAft>
        <a:defRPr sz="4400">
          <a:solidFill>
            <a:schemeClr val="tx1"/>
          </a:solidFill>
          <a:latin typeface="Arial" panose="020B0604020202020204" pitchFamily="34" charset="0"/>
          <a:ea typeface="MS PGothic" panose="020B0600070205080204" pitchFamily="34" charset="-128"/>
        </a:defRPr>
      </a:lvl3pPr>
      <a:lvl4pPr algn="ctr" defTabSz="457200" rtl="0" eaLnBrk="0" fontAlgn="base" hangingPunct="0">
        <a:spcBef>
          <a:spcPct val="0"/>
        </a:spcBef>
        <a:spcAft>
          <a:spcPct val="0"/>
        </a:spcAft>
        <a:defRPr sz="4400">
          <a:solidFill>
            <a:schemeClr val="tx1"/>
          </a:solidFill>
          <a:latin typeface="Arial" panose="020B0604020202020204" pitchFamily="34" charset="0"/>
          <a:ea typeface="MS PGothic" panose="020B0600070205080204" pitchFamily="34" charset="-128"/>
        </a:defRPr>
      </a:lvl4pPr>
      <a:lvl5pPr algn="ctr" defTabSz="457200" rtl="0" eaLnBrk="0" fontAlgn="base" hangingPunct="0">
        <a:spcBef>
          <a:spcPct val="0"/>
        </a:spcBef>
        <a:spcAft>
          <a:spcPct val="0"/>
        </a:spcAft>
        <a:defRPr sz="4400">
          <a:solidFill>
            <a:schemeClr val="tx1"/>
          </a:solidFill>
          <a:latin typeface="Arial" panose="020B0604020202020204" pitchFamily="34" charset="0"/>
          <a:ea typeface="MS PGothic" panose="020B0600070205080204" pitchFamily="34" charset="-128"/>
        </a:defRPr>
      </a:lvl5pPr>
      <a:lvl6pPr marL="4572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6pPr>
      <a:lvl7pPr marL="9144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7pPr>
      <a:lvl8pPr marL="13716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8pPr>
      <a:lvl9pPr marL="18288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7" Type="http://schemas.openxmlformats.org/officeDocument/2006/relationships/chart" Target="../charts/chart10.xml"/><Relationship Id="rId2" Type="http://schemas.openxmlformats.org/officeDocument/2006/relationships/chart" Target="../charts/chart5.xml"/><Relationship Id="rId1" Type="http://schemas.openxmlformats.org/officeDocument/2006/relationships/slideLayout" Target="../slideLayouts/slideLayout16.xml"/><Relationship Id="rId6" Type="http://schemas.openxmlformats.org/officeDocument/2006/relationships/chart" Target="../charts/chart9.xml"/><Relationship Id="rId5" Type="http://schemas.openxmlformats.org/officeDocument/2006/relationships/chart" Target="../charts/chart8.xml"/><Relationship Id="rId4" Type="http://schemas.openxmlformats.org/officeDocument/2006/relationships/chart" Target="../charts/chart7.xml"/></Relationships>
</file>

<file path=ppt/slides/_rels/slide11.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16.xml"/><Relationship Id="rId4" Type="http://schemas.openxmlformats.org/officeDocument/2006/relationships/chart" Target="../charts/char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6" descr="IoE_286_landscape.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22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515" name="TextBox 3"/>
          <p:cNvSpPr txBox="1">
            <a:spLocks noChangeArrowheads="1"/>
          </p:cNvSpPr>
          <p:nvPr/>
        </p:nvSpPr>
        <p:spPr bwMode="auto">
          <a:xfrm>
            <a:off x="533400" y="1678429"/>
            <a:ext cx="7146925"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en-GB" altLang="en-US" sz="4000" b="1" dirty="0">
                <a:solidFill>
                  <a:srgbClr val="051B35"/>
                </a:solidFill>
                <a:latin typeface="Helvetica" panose="020B0604020202020204" pitchFamily="34" charset="0"/>
              </a:rPr>
              <a:t>Cross-country analysis of youth opportunities and aspirations for TVET in sub-Saharan Africa</a:t>
            </a:r>
          </a:p>
        </p:txBody>
      </p:sp>
      <p:sp>
        <p:nvSpPr>
          <p:cNvPr id="64516" name="TextBox 3"/>
          <p:cNvSpPr txBox="1">
            <a:spLocks noChangeArrowheads="1"/>
          </p:cNvSpPr>
          <p:nvPr/>
        </p:nvSpPr>
        <p:spPr bwMode="auto">
          <a:xfrm>
            <a:off x="533400" y="4453174"/>
            <a:ext cx="72437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r>
              <a:rPr lang="en-US" sz="2400" dirty="0"/>
              <a:t>Moses Oketch and Golo Henseke</a:t>
            </a:r>
          </a:p>
        </p:txBody>
      </p:sp>
      <p:sp>
        <p:nvSpPr>
          <p:cNvPr id="3" name="Rectangle 2"/>
          <p:cNvSpPr/>
          <p:nvPr/>
        </p:nvSpPr>
        <p:spPr>
          <a:xfrm>
            <a:off x="533400" y="5719604"/>
            <a:ext cx="8387963" cy="646331"/>
          </a:xfrm>
          <a:prstGeom prst="rect">
            <a:avLst/>
          </a:prstGeom>
        </p:spPr>
        <p:txBody>
          <a:bodyPr wrap="square">
            <a:spAutoFit/>
          </a:bodyPr>
          <a:lstStyle/>
          <a:p>
            <a:pPr algn="ctr"/>
            <a:r>
              <a:rPr lang="en-GB" dirty="0"/>
              <a:t>LLAKES Research Conference 2016</a:t>
            </a:r>
          </a:p>
          <a:p>
            <a:pPr algn="ctr"/>
            <a:r>
              <a:rPr lang="en-GB" dirty="0"/>
              <a:t>27th – 28th June 2016</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70212"/>
            <a:ext cx="8229600" cy="416713"/>
          </a:xfrm>
        </p:spPr>
        <p:txBody>
          <a:bodyPr/>
          <a:lstStyle/>
          <a:p>
            <a:r>
              <a:rPr lang="en-GB" sz="2000" dirty="0"/>
              <a:t>Transition to Work: Vulnerable Employment or Joblessness?</a:t>
            </a:r>
          </a:p>
        </p:txBody>
      </p:sp>
      <p:graphicFrame>
        <p:nvGraphicFramePr>
          <p:cNvPr id="3" name="Chart 2"/>
          <p:cNvGraphicFramePr>
            <a:graphicFrameLocks/>
          </p:cNvGraphicFramePr>
          <p:nvPr>
            <p:extLst>
              <p:ext uri="{D42A27DB-BD31-4B8C-83A1-F6EECF244321}">
                <p14:modId xmlns:p14="http://schemas.microsoft.com/office/powerpoint/2010/main" val="3989537821"/>
              </p:ext>
            </p:extLst>
          </p:nvPr>
        </p:nvGraphicFramePr>
        <p:xfrm>
          <a:off x="209026" y="1714125"/>
          <a:ext cx="2916313" cy="235521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p:cNvGraphicFramePr>
            <a:graphicFrameLocks/>
          </p:cNvGraphicFramePr>
          <p:nvPr>
            <p:extLst>
              <p:ext uri="{D42A27DB-BD31-4B8C-83A1-F6EECF244321}">
                <p14:modId xmlns:p14="http://schemas.microsoft.com/office/powerpoint/2010/main" val="2827463696"/>
              </p:ext>
            </p:extLst>
          </p:nvPr>
        </p:nvGraphicFramePr>
        <p:xfrm>
          <a:off x="222967" y="4069338"/>
          <a:ext cx="2916313" cy="2355213"/>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995364" y="1567575"/>
            <a:ext cx="1343635" cy="369332"/>
          </a:xfrm>
          <a:prstGeom prst="rect">
            <a:avLst/>
          </a:prstGeom>
          <a:noFill/>
        </p:spPr>
        <p:txBody>
          <a:bodyPr wrap="square" rtlCol="0">
            <a:spAutoFit/>
          </a:bodyPr>
          <a:lstStyle/>
          <a:p>
            <a:pPr algn="ctr"/>
            <a:r>
              <a:rPr lang="en-GB" dirty="0"/>
              <a:t>Zambia </a:t>
            </a:r>
          </a:p>
        </p:txBody>
      </p:sp>
      <p:graphicFrame>
        <p:nvGraphicFramePr>
          <p:cNvPr id="6" name="Chart 5"/>
          <p:cNvGraphicFramePr>
            <a:graphicFrameLocks/>
          </p:cNvGraphicFramePr>
          <p:nvPr>
            <p:extLst>
              <p:ext uri="{D42A27DB-BD31-4B8C-83A1-F6EECF244321}">
                <p14:modId xmlns:p14="http://schemas.microsoft.com/office/powerpoint/2010/main" val="680235739"/>
              </p:ext>
            </p:extLst>
          </p:nvPr>
        </p:nvGraphicFramePr>
        <p:xfrm>
          <a:off x="3200162" y="1693019"/>
          <a:ext cx="2916313" cy="235521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Chart 6"/>
          <p:cNvGraphicFramePr>
            <a:graphicFrameLocks/>
          </p:cNvGraphicFramePr>
          <p:nvPr>
            <p:extLst>
              <p:ext uri="{D42A27DB-BD31-4B8C-83A1-F6EECF244321}">
                <p14:modId xmlns:p14="http://schemas.microsoft.com/office/powerpoint/2010/main" val="1718955747"/>
              </p:ext>
            </p:extLst>
          </p:nvPr>
        </p:nvGraphicFramePr>
        <p:xfrm>
          <a:off x="3207132" y="4067164"/>
          <a:ext cx="2916313" cy="2355213"/>
        </p:xfrm>
        <a:graphic>
          <a:graphicData uri="http://schemas.openxmlformats.org/drawingml/2006/chart">
            <c:chart xmlns:c="http://schemas.openxmlformats.org/drawingml/2006/chart" xmlns:r="http://schemas.openxmlformats.org/officeDocument/2006/relationships" r:id="rId5"/>
          </a:graphicData>
        </a:graphic>
      </p:graphicFrame>
      <p:sp>
        <p:nvSpPr>
          <p:cNvPr id="8" name="TextBox 7"/>
          <p:cNvSpPr txBox="1"/>
          <p:nvPr/>
        </p:nvSpPr>
        <p:spPr>
          <a:xfrm>
            <a:off x="4023357" y="1545904"/>
            <a:ext cx="1269922" cy="369332"/>
          </a:xfrm>
          <a:prstGeom prst="rect">
            <a:avLst/>
          </a:prstGeom>
          <a:noFill/>
        </p:spPr>
        <p:txBody>
          <a:bodyPr wrap="square" rtlCol="0">
            <a:spAutoFit/>
          </a:bodyPr>
          <a:lstStyle/>
          <a:p>
            <a:pPr algn="ctr"/>
            <a:r>
              <a:rPr lang="en-GB" dirty="0"/>
              <a:t>Uganda</a:t>
            </a:r>
          </a:p>
        </p:txBody>
      </p:sp>
      <p:sp>
        <p:nvSpPr>
          <p:cNvPr id="9" name="TextBox 8"/>
          <p:cNvSpPr txBox="1"/>
          <p:nvPr/>
        </p:nvSpPr>
        <p:spPr>
          <a:xfrm>
            <a:off x="209026" y="6593754"/>
            <a:ext cx="8070836" cy="276999"/>
          </a:xfrm>
          <a:prstGeom prst="rect">
            <a:avLst/>
          </a:prstGeom>
          <a:noFill/>
        </p:spPr>
        <p:txBody>
          <a:bodyPr wrap="square" rtlCol="0">
            <a:spAutoFit/>
          </a:bodyPr>
          <a:lstStyle/>
          <a:p>
            <a:r>
              <a:rPr lang="en-GB" sz="1200" dirty="0"/>
              <a:t>Source: own calculations, ILO School-to-Work Transition Surveys</a:t>
            </a:r>
          </a:p>
        </p:txBody>
      </p:sp>
      <p:graphicFrame>
        <p:nvGraphicFramePr>
          <p:cNvPr id="10" name="Chart 9"/>
          <p:cNvGraphicFramePr>
            <a:graphicFrameLocks/>
          </p:cNvGraphicFramePr>
          <p:nvPr>
            <p:extLst>
              <p:ext uri="{D42A27DB-BD31-4B8C-83A1-F6EECF244321}">
                <p14:modId xmlns:p14="http://schemas.microsoft.com/office/powerpoint/2010/main" val="2313642132"/>
              </p:ext>
            </p:extLst>
          </p:nvPr>
        </p:nvGraphicFramePr>
        <p:xfrm>
          <a:off x="6191298" y="1738752"/>
          <a:ext cx="2916313" cy="2355213"/>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1" name="Chart 10"/>
          <p:cNvGraphicFramePr>
            <a:graphicFrameLocks/>
          </p:cNvGraphicFramePr>
          <p:nvPr>
            <p:extLst>
              <p:ext uri="{D42A27DB-BD31-4B8C-83A1-F6EECF244321}">
                <p14:modId xmlns:p14="http://schemas.microsoft.com/office/powerpoint/2010/main" val="3928110802"/>
              </p:ext>
            </p:extLst>
          </p:nvPr>
        </p:nvGraphicFramePr>
        <p:xfrm>
          <a:off x="6207525" y="4069338"/>
          <a:ext cx="2916313" cy="2355213"/>
        </p:xfrm>
        <a:graphic>
          <a:graphicData uri="http://schemas.openxmlformats.org/drawingml/2006/chart">
            <c:chart xmlns:c="http://schemas.openxmlformats.org/drawingml/2006/chart" xmlns:r="http://schemas.openxmlformats.org/officeDocument/2006/relationships" r:id="rId7"/>
          </a:graphicData>
        </a:graphic>
      </p:graphicFrame>
      <p:sp>
        <p:nvSpPr>
          <p:cNvPr id="12" name="TextBox 11"/>
          <p:cNvSpPr txBox="1"/>
          <p:nvPr/>
        </p:nvSpPr>
        <p:spPr>
          <a:xfrm>
            <a:off x="7160421" y="1545904"/>
            <a:ext cx="1042527" cy="369332"/>
          </a:xfrm>
          <a:prstGeom prst="rect">
            <a:avLst/>
          </a:prstGeom>
          <a:noFill/>
        </p:spPr>
        <p:txBody>
          <a:bodyPr wrap="square" rtlCol="0">
            <a:spAutoFit/>
          </a:bodyPr>
          <a:lstStyle/>
          <a:p>
            <a:pPr algn="ctr"/>
            <a:r>
              <a:rPr lang="en-GB" dirty="0"/>
              <a:t>Togo</a:t>
            </a:r>
          </a:p>
        </p:txBody>
      </p:sp>
      <p:sp>
        <p:nvSpPr>
          <p:cNvPr id="13" name="Rectangle 12"/>
          <p:cNvSpPr/>
          <p:nvPr/>
        </p:nvSpPr>
        <p:spPr>
          <a:xfrm>
            <a:off x="457200" y="6427022"/>
            <a:ext cx="210830" cy="1838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p:nvSpPr>
        <p:spPr>
          <a:xfrm>
            <a:off x="2791109" y="6424551"/>
            <a:ext cx="210830" cy="183881"/>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p:nvSpPr>
        <p:spPr>
          <a:xfrm>
            <a:off x="5253388" y="6415235"/>
            <a:ext cx="210830" cy="183881"/>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p:cNvSpPr/>
          <p:nvPr/>
        </p:nvSpPr>
        <p:spPr>
          <a:xfrm>
            <a:off x="7619528" y="6415235"/>
            <a:ext cx="210830" cy="183881"/>
          </a:xfrm>
          <a:prstGeom prst="rect">
            <a:avLst/>
          </a:prstGeom>
          <a:solidFill>
            <a:srgbClr val="00545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711844" y="6340607"/>
            <a:ext cx="2184680" cy="369332"/>
          </a:xfrm>
          <a:prstGeom prst="rect">
            <a:avLst/>
          </a:prstGeom>
          <a:noFill/>
        </p:spPr>
        <p:txBody>
          <a:bodyPr wrap="square" rtlCol="0">
            <a:spAutoFit/>
          </a:bodyPr>
          <a:lstStyle/>
          <a:p>
            <a:r>
              <a:rPr lang="en-GB" dirty="0"/>
              <a:t>In Education</a:t>
            </a:r>
          </a:p>
        </p:txBody>
      </p:sp>
      <p:sp>
        <p:nvSpPr>
          <p:cNvPr id="18" name="TextBox 17"/>
          <p:cNvSpPr txBox="1"/>
          <p:nvPr/>
        </p:nvSpPr>
        <p:spPr>
          <a:xfrm>
            <a:off x="3244389" y="6333550"/>
            <a:ext cx="1765310" cy="369332"/>
          </a:xfrm>
          <a:prstGeom prst="rect">
            <a:avLst/>
          </a:prstGeom>
          <a:noFill/>
        </p:spPr>
        <p:txBody>
          <a:bodyPr wrap="square" rtlCol="0">
            <a:spAutoFit/>
          </a:bodyPr>
          <a:lstStyle/>
          <a:p>
            <a:r>
              <a:rPr lang="en-GB" dirty="0"/>
              <a:t>Gainful </a:t>
            </a:r>
            <a:r>
              <a:rPr lang="en-GB" dirty="0" err="1"/>
              <a:t>Emp</a:t>
            </a:r>
            <a:endParaRPr lang="en-GB" dirty="0"/>
          </a:p>
        </p:txBody>
      </p:sp>
      <p:sp>
        <p:nvSpPr>
          <p:cNvPr id="19" name="TextBox 18"/>
          <p:cNvSpPr txBox="1"/>
          <p:nvPr/>
        </p:nvSpPr>
        <p:spPr>
          <a:xfrm>
            <a:off x="5593624" y="6316632"/>
            <a:ext cx="1838794" cy="369332"/>
          </a:xfrm>
          <a:prstGeom prst="rect">
            <a:avLst/>
          </a:prstGeom>
          <a:noFill/>
        </p:spPr>
        <p:txBody>
          <a:bodyPr wrap="square" rtlCol="0">
            <a:spAutoFit/>
          </a:bodyPr>
          <a:lstStyle/>
          <a:p>
            <a:r>
              <a:rPr lang="en-GB" dirty="0"/>
              <a:t>Vulnerable </a:t>
            </a:r>
            <a:r>
              <a:rPr lang="en-GB" dirty="0" err="1"/>
              <a:t>Emp</a:t>
            </a:r>
            <a:endParaRPr lang="en-GB" dirty="0"/>
          </a:p>
        </p:txBody>
      </p:sp>
      <p:sp>
        <p:nvSpPr>
          <p:cNvPr id="20" name="TextBox 19"/>
          <p:cNvSpPr txBox="1"/>
          <p:nvPr/>
        </p:nvSpPr>
        <p:spPr>
          <a:xfrm>
            <a:off x="8016343" y="6365799"/>
            <a:ext cx="1306690" cy="369332"/>
          </a:xfrm>
          <a:prstGeom prst="rect">
            <a:avLst/>
          </a:prstGeom>
          <a:noFill/>
        </p:spPr>
        <p:txBody>
          <a:bodyPr wrap="square" rtlCol="0">
            <a:spAutoFit/>
          </a:bodyPr>
          <a:lstStyle/>
          <a:p>
            <a:r>
              <a:rPr lang="en-GB" dirty="0"/>
              <a:t>NEET</a:t>
            </a:r>
          </a:p>
        </p:txBody>
      </p:sp>
    </p:spTree>
    <p:extLst>
      <p:ext uri="{BB962C8B-B14F-4D97-AF65-F5344CB8AC3E}">
        <p14:creationId xmlns:p14="http://schemas.microsoft.com/office/powerpoint/2010/main" val="26131210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100" y="1264179"/>
            <a:ext cx="8229600" cy="608094"/>
          </a:xfrm>
        </p:spPr>
        <p:txBody>
          <a:bodyPr/>
          <a:lstStyle/>
          <a:p>
            <a:r>
              <a:rPr lang="en-GB" sz="3200" dirty="0"/>
              <a:t>Employment aspirations at ages 15-19</a:t>
            </a:r>
          </a:p>
        </p:txBody>
      </p:sp>
      <p:graphicFrame>
        <p:nvGraphicFramePr>
          <p:cNvPr id="3" name="Chart 2"/>
          <p:cNvGraphicFramePr>
            <a:graphicFrameLocks/>
          </p:cNvGraphicFramePr>
          <p:nvPr>
            <p:extLst>
              <p:ext uri="{D42A27DB-BD31-4B8C-83A1-F6EECF244321}">
                <p14:modId xmlns:p14="http://schemas.microsoft.com/office/powerpoint/2010/main" val="1828925363"/>
              </p:ext>
            </p:extLst>
          </p:nvPr>
        </p:nvGraphicFramePr>
        <p:xfrm>
          <a:off x="3138900" y="1871390"/>
          <a:ext cx="2880000" cy="475688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p:cNvGraphicFramePr>
            <a:graphicFrameLocks/>
          </p:cNvGraphicFramePr>
          <p:nvPr>
            <p:extLst>
              <p:ext uri="{D42A27DB-BD31-4B8C-83A1-F6EECF244321}">
                <p14:modId xmlns:p14="http://schemas.microsoft.com/office/powerpoint/2010/main" val="413737795"/>
              </p:ext>
            </p:extLst>
          </p:nvPr>
        </p:nvGraphicFramePr>
        <p:xfrm>
          <a:off x="13799" y="1872273"/>
          <a:ext cx="2880000" cy="475600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a:graphicFrameLocks/>
          </p:cNvGraphicFramePr>
          <p:nvPr>
            <p:extLst>
              <p:ext uri="{D42A27DB-BD31-4B8C-83A1-F6EECF244321}">
                <p14:modId xmlns:p14="http://schemas.microsoft.com/office/powerpoint/2010/main" val="2242445396"/>
              </p:ext>
            </p:extLst>
          </p:nvPr>
        </p:nvGraphicFramePr>
        <p:xfrm>
          <a:off x="6264000" y="1871390"/>
          <a:ext cx="2880000" cy="4756884"/>
        </p:xfrm>
        <a:graphic>
          <a:graphicData uri="http://schemas.openxmlformats.org/drawingml/2006/chart">
            <c:chart xmlns:c="http://schemas.openxmlformats.org/drawingml/2006/chart" xmlns:r="http://schemas.openxmlformats.org/officeDocument/2006/relationships" r:id="rId4"/>
          </a:graphicData>
        </a:graphic>
      </p:graphicFrame>
      <p:sp>
        <p:nvSpPr>
          <p:cNvPr id="6" name="TextBox 5"/>
          <p:cNvSpPr txBox="1"/>
          <p:nvPr/>
        </p:nvSpPr>
        <p:spPr>
          <a:xfrm>
            <a:off x="209026" y="6593754"/>
            <a:ext cx="8070836" cy="276999"/>
          </a:xfrm>
          <a:prstGeom prst="rect">
            <a:avLst/>
          </a:prstGeom>
          <a:noFill/>
        </p:spPr>
        <p:txBody>
          <a:bodyPr wrap="square" rtlCol="0">
            <a:spAutoFit/>
          </a:bodyPr>
          <a:lstStyle/>
          <a:p>
            <a:r>
              <a:rPr lang="en-GB" sz="1200" dirty="0"/>
              <a:t>Source: own calculations, ILO School-to-Work Transition Surveys</a:t>
            </a:r>
          </a:p>
        </p:txBody>
      </p:sp>
    </p:spTree>
    <p:extLst>
      <p:ext uri="{BB962C8B-B14F-4D97-AF65-F5344CB8AC3E}">
        <p14:creationId xmlns:p14="http://schemas.microsoft.com/office/powerpoint/2010/main" val="6929100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Research Agenda</a:t>
            </a:r>
          </a:p>
        </p:txBody>
      </p:sp>
      <p:sp>
        <p:nvSpPr>
          <p:cNvPr id="3" name="Content Placeholder 2"/>
          <p:cNvSpPr>
            <a:spLocks noGrp="1"/>
          </p:cNvSpPr>
          <p:nvPr>
            <p:ph idx="1"/>
          </p:nvPr>
        </p:nvSpPr>
        <p:spPr/>
        <p:txBody>
          <a:bodyPr/>
          <a:lstStyle/>
          <a:p>
            <a:pPr marL="0" indent="0">
              <a:buNone/>
            </a:pPr>
            <a:r>
              <a:rPr lang="en-GB" sz="2000" dirty="0"/>
              <a:t>Research Question:</a:t>
            </a:r>
          </a:p>
          <a:p>
            <a:r>
              <a:rPr lang="en-GB" sz="2000" dirty="0"/>
              <a:t>What is the uptake of TVET and its effect on the school-to-work transition in a selection of sub-Saharan African countries?</a:t>
            </a:r>
          </a:p>
          <a:p>
            <a:endParaRPr lang="en-GB" sz="2000" dirty="0"/>
          </a:p>
          <a:p>
            <a:pPr marL="0" indent="0">
              <a:buNone/>
            </a:pPr>
            <a:r>
              <a:rPr lang="en-GB" sz="2000" dirty="0"/>
              <a:t>Data Source:</a:t>
            </a:r>
          </a:p>
          <a:p>
            <a:r>
              <a:rPr lang="en-GB" sz="2000" dirty="0"/>
              <a:t>ILO School-to-work transition surveys (SWTS). First round fielded in 2012/2013. Second round in 2014/2015.</a:t>
            </a:r>
          </a:p>
          <a:p>
            <a:r>
              <a:rPr lang="en-GB" sz="2000" dirty="0"/>
              <a:t>10 low-income countries: Benin, Rep. Congo , Liberia, Madagascar, Malawi, Sierra Leone, Tanzania, Togo, Uganda, Zambia</a:t>
            </a:r>
          </a:p>
          <a:p>
            <a:endParaRPr lang="en-GB" sz="2000" dirty="0"/>
          </a:p>
        </p:txBody>
      </p:sp>
    </p:spTree>
    <p:extLst>
      <p:ext uri="{BB962C8B-B14F-4D97-AF65-F5344CB8AC3E}">
        <p14:creationId xmlns:p14="http://schemas.microsoft.com/office/powerpoint/2010/main" val="1677758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bwMode="auto">
          <a:xfrm>
            <a:off x="457200" y="1590675"/>
            <a:ext cx="8229600" cy="8937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altLang="en-US" dirty="0">
                <a:latin typeface="Helvetica" panose="020B0604020202020204" pitchFamily="34" charset="0"/>
              </a:rPr>
              <a:t>Highlight and Context</a:t>
            </a:r>
          </a:p>
        </p:txBody>
      </p:sp>
      <p:sp>
        <p:nvSpPr>
          <p:cNvPr id="2" name="Content Placeholder 1"/>
          <p:cNvSpPr>
            <a:spLocks noGrp="1"/>
          </p:cNvSpPr>
          <p:nvPr>
            <p:ph idx="1"/>
          </p:nvPr>
        </p:nvSpPr>
        <p:spPr/>
        <p:txBody>
          <a:bodyPr/>
          <a:lstStyle/>
          <a:p>
            <a:r>
              <a:rPr lang="en-GB" sz="2800" dirty="0"/>
              <a:t>Africa is experiencing Demographic moment triggered by youth bulge- it is the youngest continent. This  has prompted a fresh consideration of the role of TVET in school to work transitions.</a:t>
            </a:r>
          </a:p>
          <a:p>
            <a:r>
              <a:rPr lang="en-GB" sz="2800" dirty="0"/>
              <a:t>Harnessing youth bulge into youth dividend is a major area of priority for national governments and development partners</a:t>
            </a:r>
          </a:p>
          <a:p>
            <a:pPr marL="0" indent="0">
              <a:buNone/>
            </a:pPr>
            <a:endParaRPr lang="en-GB"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bwMode="auto">
          <a:xfrm>
            <a:off x="457200" y="1590675"/>
            <a:ext cx="8229600" cy="8937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altLang="en-US" sz="3600" dirty="0">
                <a:latin typeface="Helvetica" panose="020B0604020202020204" pitchFamily="34" charset="0"/>
              </a:rPr>
              <a:t>Highlight and Context</a:t>
            </a:r>
          </a:p>
        </p:txBody>
      </p:sp>
      <p:sp>
        <p:nvSpPr>
          <p:cNvPr id="3" name="Content Placeholder 2"/>
          <p:cNvSpPr>
            <a:spLocks noGrp="1"/>
          </p:cNvSpPr>
          <p:nvPr>
            <p:ph idx="1"/>
          </p:nvPr>
        </p:nvSpPr>
        <p:spPr>
          <a:xfrm>
            <a:off x="457200" y="2303463"/>
            <a:ext cx="8229600" cy="4002087"/>
          </a:xfrm>
        </p:spPr>
        <p:txBody>
          <a:bodyPr/>
          <a:lstStyle/>
          <a:p>
            <a:r>
              <a:rPr lang="en-GB" sz="1800" dirty="0"/>
              <a:t>While Informal employment is widespread, employing 80 % of the work force, these are not quality jobs, unemployment of youth is therefore a major challenge with 11 million youth entering the labour market each year (World Bank, 2014)</a:t>
            </a:r>
          </a:p>
          <a:p>
            <a:r>
              <a:rPr lang="en-GB" sz="1800" dirty="0"/>
              <a:t>Skills for jobs is a slogan of interest among stakeholders, and TVET is considered a pathway to achieving this but past attitudes toward TVET have been negative (Oketch, 2015; </a:t>
            </a:r>
            <a:r>
              <a:rPr lang="en-GB" sz="1800" dirty="0" err="1"/>
              <a:t>AfDB</a:t>
            </a:r>
            <a:r>
              <a:rPr lang="en-GB" sz="1800" dirty="0"/>
              <a:t>, 2015)</a:t>
            </a:r>
          </a:p>
          <a:p>
            <a:r>
              <a:rPr lang="en-GB" sz="1800" dirty="0"/>
              <a:t>Previously  in the 1980s/early 1990 TVET had fallen out of favour in influential institutions such as the World Bank as a means to equipping youth with employment skills (</a:t>
            </a:r>
            <a:r>
              <a:rPr lang="en-GB" sz="1800" dirty="0" err="1"/>
              <a:t>Bennell</a:t>
            </a:r>
            <a:r>
              <a:rPr lang="en-GB" sz="1800" dirty="0"/>
              <a:t>, 1998)</a:t>
            </a:r>
          </a:p>
          <a:p>
            <a:r>
              <a:rPr lang="en-GB" sz="1800" dirty="0"/>
              <a:t>To over-come past negative attitudes within education systems and national strategies for linking education and labour market, robust and new analytic evidence is needed on TVET uptake on youth to work transition.</a:t>
            </a:r>
          </a:p>
          <a:p>
            <a:pPr>
              <a:defRPr/>
            </a:pPr>
            <a:endParaRPr lang="en-GB"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Setting policy questions for TVET…</a:t>
            </a:r>
          </a:p>
        </p:txBody>
      </p:sp>
      <p:sp>
        <p:nvSpPr>
          <p:cNvPr id="3" name="Content Placeholder 2"/>
          <p:cNvSpPr>
            <a:spLocks noGrp="1"/>
          </p:cNvSpPr>
          <p:nvPr>
            <p:ph idx="1"/>
          </p:nvPr>
        </p:nvSpPr>
        <p:spPr/>
        <p:txBody>
          <a:bodyPr/>
          <a:lstStyle/>
          <a:p>
            <a:r>
              <a:rPr lang="en-GB" sz="2000" dirty="0"/>
              <a:t>With the right combination of policies in place, Africa’s position as the “youngest” region in the world—in contrast to most other regions where populations are rapidly aging—could lead to greater prosperity at the household level, and major economic gains for African countries. Can TVET play a part in helping this?</a:t>
            </a:r>
          </a:p>
          <a:p>
            <a:r>
              <a:rPr lang="en-GB" sz="2000" dirty="0"/>
              <a:t>The Informal sector where 80 percent work will continue to employ the majority of young people although formal sector—with its larger firms and structured wage jobs—will eventually become Africa’s biggest employer. Can TVET help transform this Informal sector?</a:t>
            </a:r>
          </a:p>
          <a:p>
            <a:endParaRPr lang="en-GB" sz="2000" dirty="0"/>
          </a:p>
        </p:txBody>
      </p:sp>
    </p:spTree>
    <p:extLst>
      <p:ext uri="{BB962C8B-B14F-4D97-AF65-F5344CB8AC3E}">
        <p14:creationId xmlns:p14="http://schemas.microsoft.com/office/powerpoint/2010/main" val="4024951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Setting policy questions for TVET…</a:t>
            </a:r>
          </a:p>
        </p:txBody>
      </p:sp>
      <p:sp>
        <p:nvSpPr>
          <p:cNvPr id="3" name="Content Placeholder 2"/>
          <p:cNvSpPr>
            <a:spLocks noGrp="1"/>
          </p:cNvSpPr>
          <p:nvPr>
            <p:ph idx="1"/>
          </p:nvPr>
        </p:nvSpPr>
        <p:spPr/>
        <p:txBody>
          <a:bodyPr/>
          <a:lstStyle/>
          <a:p>
            <a:r>
              <a:rPr lang="en-GB" sz="2000" dirty="0"/>
              <a:t>Informal sector has historically been neglected, and so is TVET, but young people today are seizing opportunities they can, but scaling up these opportunities is more urgent and essential. Can TVET support scaling up?</a:t>
            </a:r>
          </a:p>
          <a:p>
            <a:r>
              <a:rPr lang="en-GB" sz="2000" dirty="0"/>
              <a:t>Youth face multiple obstacles  to dislodge themselves from the trap of low quality Informal work and to find pathways to higher earnings. TVET is proposed as essential solution- what does cross-country evidence tell us about TVET uptake and labour outcomes?</a:t>
            </a:r>
          </a:p>
          <a:p>
            <a:pPr marL="0" indent="0">
              <a:buNone/>
            </a:pPr>
            <a:endParaRPr lang="en-GB" sz="2000" dirty="0"/>
          </a:p>
        </p:txBody>
      </p:sp>
    </p:spTree>
    <p:extLst>
      <p:ext uri="{BB962C8B-B14F-4D97-AF65-F5344CB8AC3E}">
        <p14:creationId xmlns:p14="http://schemas.microsoft.com/office/powerpoint/2010/main" val="3830978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04137"/>
            <a:ext cx="8229600" cy="861986"/>
          </a:xfrm>
        </p:spPr>
        <p:txBody>
          <a:bodyPr/>
          <a:lstStyle/>
          <a:p>
            <a:r>
              <a:rPr lang="en-GB" sz="2800" dirty="0"/>
              <a:t>Though usually positive, per capita growth has been slow-</a:t>
            </a:r>
            <a:r>
              <a:rPr lang="en-GB" sz="2800" dirty="0" err="1"/>
              <a:t>ish</a:t>
            </a:r>
            <a:r>
              <a:rPr lang="en-GB" sz="2800" dirty="0"/>
              <a:t> </a:t>
            </a:r>
          </a:p>
        </p:txBody>
      </p:sp>
      <p:graphicFrame>
        <p:nvGraphicFramePr>
          <p:cNvPr id="3" name="Chart 2"/>
          <p:cNvGraphicFramePr>
            <a:graphicFrameLocks/>
          </p:cNvGraphicFramePr>
          <p:nvPr>
            <p:extLst>
              <p:ext uri="{D42A27DB-BD31-4B8C-83A1-F6EECF244321}">
                <p14:modId xmlns:p14="http://schemas.microsoft.com/office/powerpoint/2010/main" val="956503981"/>
              </p:ext>
            </p:extLst>
          </p:nvPr>
        </p:nvGraphicFramePr>
        <p:xfrm>
          <a:off x="252000" y="2552703"/>
          <a:ext cx="8640000" cy="39600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1091458" y="3117446"/>
            <a:ext cx="3837214" cy="338554"/>
          </a:xfrm>
          <a:prstGeom prst="rect">
            <a:avLst/>
          </a:prstGeom>
          <a:noFill/>
        </p:spPr>
        <p:txBody>
          <a:bodyPr wrap="square" rtlCol="0">
            <a:spAutoFit/>
          </a:bodyPr>
          <a:lstStyle/>
          <a:p>
            <a:r>
              <a:rPr lang="en-GB" sz="1600" dirty="0"/>
              <a:t>&gt;2.8%</a:t>
            </a:r>
          </a:p>
        </p:txBody>
      </p:sp>
      <p:sp>
        <p:nvSpPr>
          <p:cNvPr id="6" name="TextBox 5"/>
          <p:cNvSpPr txBox="1"/>
          <p:nvPr/>
        </p:nvSpPr>
        <p:spPr>
          <a:xfrm>
            <a:off x="252000" y="6512703"/>
            <a:ext cx="5452844" cy="338554"/>
          </a:xfrm>
          <a:prstGeom prst="rect">
            <a:avLst/>
          </a:prstGeom>
          <a:noFill/>
        </p:spPr>
        <p:txBody>
          <a:bodyPr wrap="square" rtlCol="0">
            <a:spAutoFit/>
          </a:bodyPr>
          <a:lstStyle/>
          <a:p>
            <a:r>
              <a:rPr lang="en-GB" sz="1600" dirty="0"/>
              <a:t>Source: own calculations, WDI</a:t>
            </a:r>
          </a:p>
        </p:txBody>
      </p:sp>
    </p:spTree>
    <p:extLst>
      <p:ext uri="{BB962C8B-B14F-4D97-AF65-F5344CB8AC3E}">
        <p14:creationId xmlns:p14="http://schemas.microsoft.com/office/powerpoint/2010/main" val="1389416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04137"/>
            <a:ext cx="8229600" cy="861986"/>
          </a:xfrm>
        </p:spPr>
        <p:txBody>
          <a:bodyPr/>
          <a:lstStyle/>
          <a:p>
            <a:r>
              <a:rPr lang="en-GB" sz="2800" dirty="0"/>
              <a:t>Persistently youthful populations…</a:t>
            </a:r>
          </a:p>
        </p:txBody>
      </p:sp>
      <p:graphicFrame>
        <p:nvGraphicFramePr>
          <p:cNvPr id="6" name="Chart 5"/>
          <p:cNvGraphicFramePr>
            <a:graphicFrameLocks/>
          </p:cNvGraphicFramePr>
          <p:nvPr>
            <p:extLst>
              <p:ext uri="{D42A27DB-BD31-4B8C-83A1-F6EECF244321}">
                <p14:modId xmlns:p14="http://schemas.microsoft.com/office/powerpoint/2010/main" val="2431517352"/>
              </p:ext>
            </p:extLst>
          </p:nvPr>
        </p:nvGraphicFramePr>
        <p:xfrm>
          <a:off x="252000" y="2184567"/>
          <a:ext cx="8640000" cy="4328136"/>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1233730" y="4010081"/>
            <a:ext cx="1510735" cy="338554"/>
          </a:xfrm>
          <a:prstGeom prst="rect">
            <a:avLst/>
          </a:prstGeom>
          <a:noFill/>
        </p:spPr>
        <p:txBody>
          <a:bodyPr wrap="none" rtlCol="0">
            <a:spAutoFit/>
          </a:bodyPr>
          <a:lstStyle/>
          <a:p>
            <a:r>
              <a:rPr lang="en-GB" sz="1600" b="1" dirty="0"/>
              <a:t>SE Asia, 2015</a:t>
            </a:r>
          </a:p>
        </p:txBody>
      </p:sp>
      <p:sp>
        <p:nvSpPr>
          <p:cNvPr id="8" name="TextBox 7"/>
          <p:cNvSpPr txBox="1"/>
          <p:nvPr/>
        </p:nvSpPr>
        <p:spPr>
          <a:xfrm>
            <a:off x="252000" y="6512703"/>
            <a:ext cx="5452844" cy="338554"/>
          </a:xfrm>
          <a:prstGeom prst="rect">
            <a:avLst/>
          </a:prstGeom>
          <a:noFill/>
        </p:spPr>
        <p:txBody>
          <a:bodyPr wrap="square" rtlCol="0">
            <a:spAutoFit/>
          </a:bodyPr>
          <a:lstStyle/>
          <a:p>
            <a:r>
              <a:rPr lang="en-GB" sz="1600" dirty="0"/>
              <a:t>Source: own calculations, UN population estimates</a:t>
            </a:r>
          </a:p>
        </p:txBody>
      </p:sp>
    </p:spTree>
    <p:extLst>
      <p:ext uri="{BB962C8B-B14F-4D97-AF65-F5344CB8AC3E}">
        <p14:creationId xmlns:p14="http://schemas.microsoft.com/office/powerpoint/2010/main" val="41455147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04137"/>
            <a:ext cx="8229600" cy="861986"/>
          </a:xfrm>
        </p:spPr>
        <p:txBody>
          <a:bodyPr/>
          <a:lstStyle/>
          <a:p>
            <a:r>
              <a:rPr lang="en-GB" sz="2800" dirty="0"/>
              <a:t>… that have never been better educated, …</a:t>
            </a:r>
          </a:p>
        </p:txBody>
      </p:sp>
      <p:graphicFrame>
        <p:nvGraphicFramePr>
          <p:cNvPr id="5" name="Chart 4"/>
          <p:cNvGraphicFramePr>
            <a:graphicFrameLocks/>
          </p:cNvGraphicFramePr>
          <p:nvPr>
            <p:extLst>
              <p:ext uri="{D42A27DB-BD31-4B8C-83A1-F6EECF244321}">
                <p14:modId xmlns:p14="http://schemas.microsoft.com/office/powerpoint/2010/main" val="3284723677"/>
              </p:ext>
            </p:extLst>
          </p:nvPr>
        </p:nvGraphicFramePr>
        <p:xfrm>
          <a:off x="252000" y="2196297"/>
          <a:ext cx="8640000" cy="43200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252000" y="6512703"/>
            <a:ext cx="8640000" cy="338554"/>
          </a:xfrm>
          <a:prstGeom prst="rect">
            <a:avLst/>
          </a:prstGeom>
          <a:noFill/>
        </p:spPr>
        <p:txBody>
          <a:bodyPr wrap="square" rtlCol="0">
            <a:spAutoFit/>
          </a:bodyPr>
          <a:lstStyle/>
          <a:p>
            <a:r>
              <a:rPr lang="en-GB" sz="1600" dirty="0"/>
              <a:t>Source: own calculations, Wittgenstein Centre for Demography and Global Human Capital</a:t>
            </a:r>
          </a:p>
        </p:txBody>
      </p:sp>
    </p:spTree>
    <p:extLst>
      <p:ext uri="{BB962C8B-B14F-4D97-AF65-F5344CB8AC3E}">
        <p14:creationId xmlns:p14="http://schemas.microsoft.com/office/powerpoint/2010/main" val="26083993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830" y="1404137"/>
            <a:ext cx="9021170" cy="861986"/>
          </a:xfrm>
        </p:spPr>
        <p:txBody>
          <a:bodyPr/>
          <a:lstStyle/>
          <a:p>
            <a:r>
              <a:rPr lang="en-GB" sz="2800" dirty="0" smtClean="0"/>
              <a:t>…, face labour markets still dominated by agriculture.</a:t>
            </a:r>
            <a:endParaRPr lang="en-GB" sz="2800" dirty="0"/>
          </a:p>
        </p:txBody>
      </p:sp>
      <p:graphicFrame>
        <p:nvGraphicFramePr>
          <p:cNvPr id="4" name="Chart 3"/>
          <p:cNvGraphicFramePr>
            <a:graphicFrameLocks/>
          </p:cNvGraphicFramePr>
          <p:nvPr>
            <p:extLst>
              <p:ext uri="{D42A27DB-BD31-4B8C-83A1-F6EECF244321}">
                <p14:modId xmlns:p14="http://schemas.microsoft.com/office/powerpoint/2010/main" val="2770483578"/>
              </p:ext>
            </p:extLst>
          </p:nvPr>
        </p:nvGraphicFramePr>
        <p:xfrm>
          <a:off x="252000" y="2266123"/>
          <a:ext cx="8640000" cy="43200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252000" y="6512703"/>
            <a:ext cx="5452844" cy="338554"/>
          </a:xfrm>
          <a:prstGeom prst="rect">
            <a:avLst/>
          </a:prstGeom>
          <a:noFill/>
        </p:spPr>
        <p:txBody>
          <a:bodyPr wrap="square" rtlCol="0">
            <a:spAutoFit/>
          </a:bodyPr>
          <a:lstStyle/>
          <a:p>
            <a:r>
              <a:rPr lang="en-GB" sz="1600" dirty="0"/>
              <a:t>Source: own calculations, WDI</a:t>
            </a:r>
          </a:p>
        </p:txBody>
      </p:sp>
    </p:spTree>
    <p:extLst>
      <p:ext uri="{BB962C8B-B14F-4D97-AF65-F5344CB8AC3E}">
        <p14:creationId xmlns:p14="http://schemas.microsoft.com/office/powerpoint/2010/main" val="3797648526"/>
      </p:ext>
    </p:extLst>
  </p:cSld>
  <p:clrMapOvr>
    <a:masterClrMapping/>
  </p:clrMapOvr>
</p:sld>
</file>

<file path=ppt/theme/theme1.xml><?xml version="1.0" encoding="utf-8"?>
<a:theme xmlns:a="http://schemas.openxmlformats.org/drawingml/2006/main" name="Light Blue">
  <a:themeElements>
    <a:clrScheme name="UCL IOE">
      <a:dk1>
        <a:srgbClr val="000000"/>
      </a:dk1>
      <a:lt1>
        <a:sysClr val="window" lastClr="FFFFFF"/>
      </a:lt1>
      <a:dk2>
        <a:srgbClr val="051B35"/>
      </a:dk2>
      <a:lt2>
        <a:srgbClr val="DFD7BC"/>
      </a:lt2>
      <a:accent1>
        <a:srgbClr val="008C99"/>
      </a:accent1>
      <a:accent2>
        <a:srgbClr val="75A5C2"/>
      </a:accent2>
      <a:accent3>
        <a:srgbClr val="AFC828"/>
      </a:accent3>
      <a:accent4>
        <a:srgbClr val="5E5650"/>
      </a:accent4>
      <a:accent5>
        <a:srgbClr val="75A8B7"/>
      </a:accent5>
      <a:accent6>
        <a:srgbClr val="DE6222"/>
      </a:accent6>
      <a:hlink>
        <a:srgbClr val="002127"/>
      </a:hlink>
      <a:folHlink>
        <a:srgbClr val="69101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Light Green">
  <a:themeElements>
    <a:clrScheme name="UCL IOE">
      <a:dk1>
        <a:srgbClr val="000000"/>
      </a:dk1>
      <a:lt1>
        <a:sysClr val="window" lastClr="FFFFFF"/>
      </a:lt1>
      <a:dk2>
        <a:srgbClr val="051B35"/>
      </a:dk2>
      <a:lt2>
        <a:srgbClr val="DFD7BC"/>
      </a:lt2>
      <a:accent1>
        <a:srgbClr val="008C99"/>
      </a:accent1>
      <a:accent2>
        <a:srgbClr val="75A5C2"/>
      </a:accent2>
      <a:accent3>
        <a:srgbClr val="AFC828"/>
      </a:accent3>
      <a:accent4>
        <a:srgbClr val="5E5650"/>
      </a:accent4>
      <a:accent5>
        <a:srgbClr val="75A8B7"/>
      </a:accent5>
      <a:accent6>
        <a:srgbClr val="DE6222"/>
      </a:accent6>
      <a:hlink>
        <a:srgbClr val="002127"/>
      </a:hlink>
      <a:folHlink>
        <a:srgbClr val="69101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1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Blue Celeste">
  <a:themeElements>
    <a:clrScheme name="UCL IOE">
      <a:dk1>
        <a:srgbClr val="000000"/>
      </a:dk1>
      <a:lt1>
        <a:sysClr val="window" lastClr="FFFFFF"/>
      </a:lt1>
      <a:dk2>
        <a:srgbClr val="051B35"/>
      </a:dk2>
      <a:lt2>
        <a:srgbClr val="DFD7BC"/>
      </a:lt2>
      <a:accent1>
        <a:srgbClr val="008C99"/>
      </a:accent1>
      <a:accent2>
        <a:srgbClr val="75A5C2"/>
      </a:accent2>
      <a:accent3>
        <a:srgbClr val="AFC828"/>
      </a:accent3>
      <a:accent4>
        <a:srgbClr val="5E5650"/>
      </a:accent4>
      <a:accent5>
        <a:srgbClr val="75A8B7"/>
      </a:accent5>
      <a:accent6>
        <a:srgbClr val="DE6222"/>
      </a:accent6>
      <a:hlink>
        <a:srgbClr val="002127"/>
      </a:hlink>
      <a:folHlink>
        <a:srgbClr val="69101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Bright Blue">
  <a:themeElements>
    <a:clrScheme name="UCL IOE">
      <a:dk1>
        <a:srgbClr val="000000"/>
      </a:dk1>
      <a:lt1>
        <a:sysClr val="window" lastClr="FFFFFF"/>
      </a:lt1>
      <a:dk2>
        <a:srgbClr val="051B35"/>
      </a:dk2>
      <a:lt2>
        <a:srgbClr val="DFD7BC"/>
      </a:lt2>
      <a:accent1>
        <a:srgbClr val="008C99"/>
      </a:accent1>
      <a:accent2>
        <a:srgbClr val="75A5C2"/>
      </a:accent2>
      <a:accent3>
        <a:srgbClr val="AFC828"/>
      </a:accent3>
      <a:accent4>
        <a:srgbClr val="5E5650"/>
      </a:accent4>
      <a:accent5>
        <a:srgbClr val="75A8B7"/>
      </a:accent5>
      <a:accent6>
        <a:srgbClr val="DE6222"/>
      </a:accent6>
      <a:hlink>
        <a:srgbClr val="002127"/>
      </a:hlink>
      <a:folHlink>
        <a:srgbClr val="69101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Sky Blue">
  <a:themeElements>
    <a:clrScheme name="UCL IOE">
      <a:dk1>
        <a:srgbClr val="000000"/>
      </a:dk1>
      <a:lt1>
        <a:sysClr val="window" lastClr="FFFFFF"/>
      </a:lt1>
      <a:dk2>
        <a:srgbClr val="051B35"/>
      </a:dk2>
      <a:lt2>
        <a:srgbClr val="DFD7BC"/>
      </a:lt2>
      <a:accent1>
        <a:srgbClr val="008C99"/>
      </a:accent1>
      <a:accent2>
        <a:srgbClr val="75A5C2"/>
      </a:accent2>
      <a:accent3>
        <a:srgbClr val="AFC828"/>
      </a:accent3>
      <a:accent4>
        <a:srgbClr val="5E5650"/>
      </a:accent4>
      <a:accent5>
        <a:srgbClr val="75A8B7"/>
      </a:accent5>
      <a:accent6>
        <a:srgbClr val="DE6222"/>
      </a:accent6>
      <a:hlink>
        <a:srgbClr val="002127"/>
      </a:hlink>
      <a:folHlink>
        <a:srgbClr val="69101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Yellow">
  <a:themeElements>
    <a:clrScheme name="UCL IOE">
      <a:dk1>
        <a:srgbClr val="000000"/>
      </a:dk1>
      <a:lt1>
        <a:sysClr val="window" lastClr="FFFFFF"/>
      </a:lt1>
      <a:dk2>
        <a:srgbClr val="051B35"/>
      </a:dk2>
      <a:lt2>
        <a:srgbClr val="DFD7BC"/>
      </a:lt2>
      <a:accent1>
        <a:srgbClr val="008C99"/>
      </a:accent1>
      <a:accent2>
        <a:srgbClr val="75A5C2"/>
      </a:accent2>
      <a:accent3>
        <a:srgbClr val="AFC828"/>
      </a:accent3>
      <a:accent4>
        <a:srgbClr val="5E5650"/>
      </a:accent4>
      <a:accent5>
        <a:srgbClr val="75A8B7"/>
      </a:accent5>
      <a:accent6>
        <a:srgbClr val="DE6222"/>
      </a:accent6>
      <a:hlink>
        <a:srgbClr val="002127"/>
      </a:hlink>
      <a:folHlink>
        <a:srgbClr val="69101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range">
  <a:themeElements>
    <a:clrScheme name="UCL IOE">
      <a:dk1>
        <a:srgbClr val="000000"/>
      </a:dk1>
      <a:lt1>
        <a:sysClr val="window" lastClr="FFFFFF"/>
      </a:lt1>
      <a:dk2>
        <a:srgbClr val="051B35"/>
      </a:dk2>
      <a:lt2>
        <a:srgbClr val="DFD7BC"/>
      </a:lt2>
      <a:accent1>
        <a:srgbClr val="008C99"/>
      </a:accent1>
      <a:accent2>
        <a:srgbClr val="75A5C2"/>
      </a:accent2>
      <a:accent3>
        <a:srgbClr val="AFC828"/>
      </a:accent3>
      <a:accent4>
        <a:srgbClr val="5E5650"/>
      </a:accent4>
      <a:accent5>
        <a:srgbClr val="75A8B7"/>
      </a:accent5>
      <a:accent6>
        <a:srgbClr val="DE6222"/>
      </a:accent6>
      <a:hlink>
        <a:srgbClr val="002127"/>
      </a:hlink>
      <a:folHlink>
        <a:srgbClr val="69101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Pink">
  <a:themeElements>
    <a:clrScheme name="UCL IOE">
      <a:dk1>
        <a:srgbClr val="000000"/>
      </a:dk1>
      <a:lt1>
        <a:sysClr val="window" lastClr="FFFFFF"/>
      </a:lt1>
      <a:dk2>
        <a:srgbClr val="051B35"/>
      </a:dk2>
      <a:lt2>
        <a:srgbClr val="DFD7BC"/>
      </a:lt2>
      <a:accent1>
        <a:srgbClr val="008C99"/>
      </a:accent1>
      <a:accent2>
        <a:srgbClr val="75A5C2"/>
      </a:accent2>
      <a:accent3>
        <a:srgbClr val="AFC828"/>
      </a:accent3>
      <a:accent4>
        <a:srgbClr val="5E5650"/>
      </a:accent4>
      <a:accent5>
        <a:srgbClr val="75A8B7"/>
      </a:accent5>
      <a:accent6>
        <a:srgbClr val="DE6222"/>
      </a:accent6>
      <a:hlink>
        <a:srgbClr val="002127"/>
      </a:hlink>
      <a:folHlink>
        <a:srgbClr val="69101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Purple">
  <a:themeElements>
    <a:clrScheme name="UCL IOE">
      <a:dk1>
        <a:srgbClr val="000000"/>
      </a:dk1>
      <a:lt1>
        <a:sysClr val="window" lastClr="FFFFFF"/>
      </a:lt1>
      <a:dk2>
        <a:srgbClr val="051B35"/>
      </a:dk2>
      <a:lt2>
        <a:srgbClr val="DFD7BC"/>
      </a:lt2>
      <a:accent1>
        <a:srgbClr val="008C99"/>
      </a:accent1>
      <a:accent2>
        <a:srgbClr val="75A5C2"/>
      </a:accent2>
      <a:accent3>
        <a:srgbClr val="AFC828"/>
      </a:accent3>
      <a:accent4>
        <a:srgbClr val="5E5650"/>
      </a:accent4>
      <a:accent5>
        <a:srgbClr val="75A8B7"/>
      </a:accent5>
      <a:accent6>
        <a:srgbClr val="DE6222"/>
      </a:accent6>
      <a:hlink>
        <a:srgbClr val="002127"/>
      </a:hlink>
      <a:folHlink>
        <a:srgbClr val="69101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Stone">
  <a:themeElements>
    <a:clrScheme name="UCL IOE">
      <a:dk1>
        <a:srgbClr val="000000"/>
      </a:dk1>
      <a:lt1>
        <a:sysClr val="window" lastClr="FFFFFF"/>
      </a:lt1>
      <a:dk2>
        <a:srgbClr val="051B35"/>
      </a:dk2>
      <a:lt2>
        <a:srgbClr val="DFD7BC"/>
      </a:lt2>
      <a:accent1>
        <a:srgbClr val="008C99"/>
      </a:accent1>
      <a:accent2>
        <a:srgbClr val="75A5C2"/>
      </a:accent2>
      <a:accent3>
        <a:srgbClr val="AFC828"/>
      </a:accent3>
      <a:accent4>
        <a:srgbClr val="5E5650"/>
      </a:accent4>
      <a:accent5>
        <a:srgbClr val="75A8B7"/>
      </a:accent5>
      <a:accent6>
        <a:srgbClr val="DE6222"/>
      </a:accent6>
      <a:hlink>
        <a:srgbClr val="002127"/>
      </a:hlink>
      <a:folHlink>
        <a:srgbClr val="69101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OENetDocumentType xmlns="1f70c37c-c3dd-452e-8808-84ca52e5f108">Presentation</IOENetDocumentType>
    <ol_Department xmlns="http://schemas.microsoft.com/sharepoint/v3">External Relations</ol_Department>
  </documentManagement>
</p:properties>
</file>

<file path=customXml/item2.xml><?xml version="1.0" encoding="utf-8"?>
<LongProperties xmlns="http://schemas.microsoft.com/office/2006/metadata/longProperties"/>
</file>

<file path=customXml/item3.xml><?xml version="1.0" encoding="utf-8"?>
<ct:contentTypeSchema xmlns:ct="http://schemas.microsoft.com/office/2006/metadata/contentType" xmlns:ma="http://schemas.microsoft.com/office/2006/metadata/properties/metaAttributes" ct:_="" ma:_="" ma:contentTypeName="IOE-Net Document" ma:contentTypeID="0x0101003C6433750ECB5A49A2B0F8B7F0D600E000508F965A44D00B4BB5F97D405736E133" ma:contentTypeVersion="7" ma:contentTypeDescription="" ma:contentTypeScope="" ma:versionID="849809ea6dcb1261241d6a9a69473d50">
  <xsd:schema xmlns:xsd="http://www.w3.org/2001/XMLSchema" xmlns:xs="http://www.w3.org/2001/XMLSchema" xmlns:p="http://schemas.microsoft.com/office/2006/metadata/properties" xmlns:ns1="http://schemas.microsoft.com/sharepoint/v3" xmlns:ns2="1f70c37c-c3dd-452e-8808-84ca52e5f108" targetNamespace="http://schemas.microsoft.com/office/2006/metadata/properties" ma:root="true" ma:fieldsID="17997155ec8a0f7180f991f9e5460b9c" ns1:_="" ns2:_="">
    <xsd:import namespace="http://schemas.microsoft.com/sharepoint/v3"/>
    <xsd:import namespace="1f70c37c-c3dd-452e-8808-84ca52e5f108"/>
    <xsd:element name="properties">
      <xsd:complexType>
        <xsd:sequence>
          <xsd:element name="documentManagement">
            <xsd:complexType>
              <xsd:all>
                <xsd:element ref="ns2:IOENetDocumentType"/>
                <xsd:element ref="ns1:ol_Departme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ol_Department" ma:index="9" nillable="true" ma:displayName="Department" ma:hidden="true" ma:internalName="ol_Department"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f70c37c-c3dd-452e-8808-84ca52e5f108" elementFormDefault="qualified">
    <xsd:import namespace="http://schemas.microsoft.com/office/2006/documentManagement/types"/>
    <xsd:import namespace="http://schemas.microsoft.com/office/infopath/2007/PartnerControls"/>
    <xsd:element name="IOENetDocumentType" ma:index="8" ma:displayName="IOE-Net Document Type" ma:format="Dropdown" ma:internalName="IOENetDocumentType" ma:readOnly="false">
      <xsd:simpleType>
        <xsd:restriction base="dms:Choice">
          <xsd:enumeration value="Agreement"/>
          <xsd:enumeration value="Form"/>
          <xsd:enumeration value="Guideline"/>
          <xsd:enumeration value="Policy"/>
          <xsd:enumeration value="Presentation"/>
          <xsd:enumeration value="Report"/>
          <xsd:enumeration value="Strategy"/>
          <xsd:enumeration value="Other"/>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62C5C94-BD41-43A0-8239-55664D97088C}">
  <ds:schemaRefs>
    <ds:schemaRef ds:uri="http://schemas.microsoft.com/office/2006/documentManagement/types"/>
    <ds:schemaRef ds:uri="http://schemas.microsoft.com/sharepoint/v3"/>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1f70c37c-c3dd-452e-8808-84ca52e5f108"/>
    <ds:schemaRef ds:uri="http://www.w3.org/XML/1998/namespace"/>
  </ds:schemaRefs>
</ds:datastoreItem>
</file>

<file path=customXml/itemProps2.xml><?xml version="1.0" encoding="utf-8"?>
<ds:datastoreItem xmlns:ds="http://schemas.openxmlformats.org/officeDocument/2006/customXml" ds:itemID="{3194C293-62A5-490D-83AD-D57271ED98B4}">
  <ds:schemaRefs>
    <ds:schemaRef ds:uri="http://schemas.microsoft.com/office/2006/metadata/longProperties"/>
  </ds:schemaRefs>
</ds:datastoreItem>
</file>

<file path=customXml/itemProps3.xml><?xml version="1.0" encoding="utf-8"?>
<ds:datastoreItem xmlns:ds="http://schemas.openxmlformats.org/officeDocument/2006/customXml" ds:itemID="{D6ABB17C-1081-41D3-9809-558BFD7AF3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1f70c37c-c3dd-452e-8808-84ca52e5f10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1530</TotalTime>
  <Words>919</Words>
  <Application>Microsoft Office PowerPoint</Application>
  <PresentationFormat>On-screen Show (4:3)</PresentationFormat>
  <Paragraphs>75</Paragraphs>
  <Slides>12</Slides>
  <Notes>4</Notes>
  <HiddenSlides>0</HiddenSlides>
  <MMClips>0</MMClips>
  <ScaleCrop>false</ScaleCrop>
  <HeadingPairs>
    <vt:vector size="4" baseType="variant">
      <vt:variant>
        <vt:lpstr>Theme</vt:lpstr>
      </vt:variant>
      <vt:variant>
        <vt:i4>10</vt:i4>
      </vt:variant>
      <vt:variant>
        <vt:lpstr>Slide Titles</vt:lpstr>
      </vt:variant>
      <vt:variant>
        <vt:i4>12</vt:i4>
      </vt:variant>
    </vt:vector>
  </HeadingPairs>
  <TitlesOfParts>
    <vt:vector size="22" baseType="lpstr">
      <vt:lpstr>Light Blue</vt:lpstr>
      <vt:lpstr>Blue Celeste</vt:lpstr>
      <vt:lpstr>Bright Blue</vt:lpstr>
      <vt:lpstr>Sky Blue</vt:lpstr>
      <vt:lpstr>Yellow</vt:lpstr>
      <vt:lpstr>Orange</vt:lpstr>
      <vt:lpstr>Pink</vt:lpstr>
      <vt:lpstr>Purple</vt:lpstr>
      <vt:lpstr>Stone</vt:lpstr>
      <vt:lpstr>Light Green</vt:lpstr>
      <vt:lpstr>PowerPoint Presentation</vt:lpstr>
      <vt:lpstr>Highlight and Context</vt:lpstr>
      <vt:lpstr>Highlight and Context</vt:lpstr>
      <vt:lpstr>Setting policy questions for TVET…</vt:lpstr>
      <vt:lpstr>Setting policy questions for TVET…</vt:lpstr>
      <vt:lpstr>Though usually positive, per capita growth has been slow-ish </vt:lpstr>
      <vt:lpstr>Persistently youthful populations…</vt:lpstr>
      <vt:lpstr>… that have never been better educated, …</vt:lpstr>
      <vt:lpstr>…, face labour markets still dominated by agriculture.</vt:lpstr>
      <vt:lpstr>Transition to Work: Vulnerable Employment or Joblessness?</vt:lpstr>
      <vt:lpstr>Employment aspirations at ages 15-19</vt:lpstr>
      <vt:lpstr>Research Agenda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UCL (IOE) powerpoint presentation template</dc:title>
  <dc:creator>m.oketch@ucl.ac.uk;g.henseke@ucl.ac.uk</dc:creator>
  <cp:lastModifiedBy>localuser</cp:lastModifiedBy>
  <cp:revision>166</cp:revision>
  <cp:lastPrinted>2015-06-18T08:50:55Z</cp:lastPrinted>
  <dcterms:created xsi:type="dcterms:W3CDTF">2013-09-17T12:18:35Z</dcterms:created>
  <dcterms:modified xsi:type="dcterms:W3CDTF">2016-06-27T14:29:57Z</dcterms:modified>
</cp:coreProperties>
</file>